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8" r:id="rId2"/>
    <p:sldId id="282" r:id="rId3"/>
    <p:sldId id="285" r:id="rId4"/>
    <p:sldId id="1196" r:id="rId5"/>
    <p:sldId id="1423" r:id="rId6"/>
    <p:sldId id="1443" r:id="rId7"/>
    <p:sldId id="1427" r:id="rId8"/>
    <p:sldId id="280" r:id="rId9"/>
    <p:sldId id="1244" r:id="rId10"/>
    <p:sldId id="1245" r:id="rId11"/>
    <p:sldId id="1429" r:id="rId12"/>
    <p:sldId id="1493" r:id="rId13"/>
    <p:sldId id="278" r:id="rId14"/>
    <p:sldId id="1409" r:id="rId15"/>
    <p:sldId id="1424" r:id="rId16"/>
    <p:sldId id="1397" r:id="rId17"/>
    <p:sldId id="1477" r:id="rId18"/>
    <p:sldId id="1490" r:id="rId19"/>
    <p:sldId id="260" r:id="rId20"/>
    <p:sldId id="1491" r:id="rId21"/>
    <p:sldId id="1422" r:id="rId22"/>
    <p:sldId id="1438" r:id="rId23"/>
    <p:sldId id="1430" r:id="rId24"/>
    <p:sldId id="1436" r:id="rId25"/>
    <p:sldId id="1435" r:id="rId26"/>
    <p:sldId id="1437" r:id="rId27"/>
    <p:sldId id="1481" r:id="rId28"/>
    <p:sldId id="1487" r:id="rId29"/>
    <p:sldId id="279" r:id="rId30"/>
    <p:sldId id="289" r:id="rId31"/>
    <p:sldId id="1408" r:id="rId32"/>
    <p:sldId id="1419" r:id="rId33"/>
    <p:sldId id="1496" r:id="rId34"/>
    <p:sldId id="14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9C54D079-25DF-4FE3-A626-D535768C99E7}">
          <p14:sldIdLst>
            <p14:sldId id="258"/>
            <p14:sldId id="282"/>
            <p14:sldId id="285"/>
            <p14:sldId id="1196"/>
            <p14:sldId id="1423"/>
            <p14:sldId id="1443"/>
            <p14:sldId id="1427"/>
            <p14:sldId id="280"/>
            <p14:sldId id="1244"/>
            <p14:sldId id="1245"/>
            <p14:sldId id="1429"/>
            <p14:sldId id="1493"/>
            <p14:sldId id="278"/>
            <p14:sldId id="1409"/>
            <p14:sldId id="1424"/>
            <p14:sldId id="1397"/>
            <p14:sldId id="1477"/>
            <p14:sldId id="1490"/>
            <p14:sldId id="260"/>
            <p14:sldId id="1491"/>
            <p14:sldId id="1422"/>
            <p14:sldId id="1438"/>
            <p14:sldId id="1430"/>
            <p14:sldId id="1436"/>
            <p14:sldId id="1435"/>
            <p14:sldId id="1437"/>
            <p14:sldId id="1481"/>
            <p14:sldId id="1487"/>
          </p14:sldIdLst>
        </p14:section>
        <p14:section name="Extra" id="{8CD5E4BB-A546-4501-9F62-9EB1C11DDF22}">
          <p14:sldIdLst>
            <p14:sldId id="279"/>
            <p14:sldId id="289"/>
            <p14:sldId id="1408"/>
            <p14:sldId id="1419"/>
            <p14:sldId id="1496"/>
            <p14:sldId id="14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BB37"/>
    <a:srgbClr val="F166D1"/>
    <a:srgbClr val="FF6C41"/>
    <a:srgbClr val="FCC778"/>
    <a:srgbClr val="F7F8FE"/>
    <a:srgbClr val="A0EAF5"/>
    <a:srgbClr val="A4A5FB"/>
    <a:srgbClr val="FDF4F0"/>
    <a:srgbClr val="FE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84677" autoAdjust="0"/>
  </p:normalViewPr>
  <p:slideViewPr>
    <p:cSldViewPr snapToGrid="0">
      <p:cViewPr varScale="1">
        <p:scale>
          <a:sx n="68" d="100"/>
          <a:sy n="68" d="100"/>
        </p:scale>
        <p:origin x="11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1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44-428F-A30C-2BC512842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0615592"/>
        <c:axId val="810610672"/>
      </c:barChart>
      <c:catAx>
        <c:axId val="810615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810610672"/>
        <c:crosses val="autoZero"/>
        <c:auto val="1"/>
        <c:lblAlgn val="ctr"/>
        <c:lblOffset val="100"/>
        <c:noMultiLvlLbl val="0"/>
      </c:catAx>
      <c:valAx>
        <c:axId val="810610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0615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7CAB6-4A6C-4811-B6C1-3BF6ED37543C}" type="datetimeFigureOut">
              <a:rPr lang="id-ID" smtClean="0"/>
              <a:t>25/12/2025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BA87B-79EE-4678-ACDB-440129BDE8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560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1384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5478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860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6352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3466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5404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DB84361-C6F5-4505-6323-8CAA9BAF6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035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3515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4725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5320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0739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563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7969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2775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1304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2237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869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4170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3851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4300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A785D-A9E7-BD1E-E36A-CB5FADA2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DA3A9-E49B-5B42-25CE-79B22F609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95A18-0C14-DDAD-023E-DC9755D08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48DF1-367F-057D-6FDB-87673E18C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182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138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153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0506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4724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4095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0989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615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1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MovieRec</a:t>
            </a:r>
          </a:p>
        </p:txBody>
      </p:sp>
    </p:spTree>
    <p:extLst>
      <p:ext uri="{BB962C8B-B14F-4D97-AF65-F5344CB8AC3E}">
        <p14:creationId xmlns:p14="http://schemas.microsoft.com/office/powerpoint/2010/main" val="10197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MovieRec</a:t>
            </a:r>
          </a:p>
        </p:txBody>
      </p:sp>
      <p:sp>
        <p:nvSpPr>
          <p:cNvPr id="17" name="Picture Placeholder 25">
            <a:extLst>
              <a:ext uri="{FF2B5EF4-FFF2-40B4-BE49-F238E27FC236}">
                <a16:creationId xmlns:a16="http://schemas.microsoft.com/office/drawing/2014/main" id="{4A7A843B-68F9-4294-A4E6-D303206EFF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8" name="Picture Placeholder 22">
            <a:extLst>
              <a:ext uri="{FF2B5EF4-FFF2-40B4-BE49-F238E27FC236}">
                <a16:creationId xmlns:a16="http://schemas.microsoft.com/office/drawing/2014/main" id="{4BBC3998-41A9-4ED5-B83C-DF551AED54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798ABFC7-12FF-4CC5-BBF1-24F8FFCC0D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B1870EA-A2BC-42E7-87D6-C648BE0E5E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3F7E8E3D-3087-4FA2-A660-3FA7E73426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34605809-E15F-4358-A37B-98F18EF400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MovieRec</a:t>
            </a:r>
          </a:p>
        </p:txBody>
      </p: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632831C0-693C-44E2-8BC8-85A7722C74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26558" y="1935892"/>
            <a:ext cx="4107542" cy="3933371"/>
          </a:xfrm>
          <a:custGeom>
            <a:avLst/>
            <a:gdLst>
              <a:gd name="connsiteX0" fmla="*/ 53809 w 4107542"/>
              <a:gd name="connsiteY0" fmla="*/ 0 h 3933371"/>
              <a:gd name="connsiteX1" fmla="*/ 4053733 w 4107542"/>
              <a:gd name="connsiteY1" fmla="*/ 0 h 3933371"/>
              <a:gd name="connsiteX2" fmla="*/ 4107542 w 4107542"/>
              <a:gd name="connsiteY2" fmla="*/ 53809 h 3933371"/>
              <a:gd name="connsiteX3" fmla="*/ 4107542 w 4107542"/>
              <a:gd name="connsiteY3" fmla="*/ 3879562 h 3933371"/>
              <a:gd name="connsiteX4" fmla="*/ 4053733 w 4107542"/>
              <a:gd name="connsiteY4" fmla="*/ 3933371 h 3933371"/>
              <a:gd name="connsiteX5" fmla="*/ 53809 w 4107542"/>
              <a:gd name="connsiteY5" fmla="*/ 3933371 h 3933371"/>
              <a:gd name="connsiteX6" fmla="*/ 0 w 4107542"/>
              <a:gd name="connsiteY6" fmla="*/ 3879562 h 3933371"/>
              <a:gd name="connsiteX7" fmla="*/ 0 w 4107542"/>
              <a:gd name="connsiteY7" fmla="*/ 53809 h 3933371"/>
              <a:gd name="connsiteX8" fmla="*/ 53809 w 4107542"/>
              <a:gd name="connsiteY8" fmla="*/ 0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7542" h="3933371">
                <a:moveTo>
                  <a:pt x="53809" y="0"/>
                </a:moveTo>
                <a:lnTo>
                  <a:pt x="4053733" y="0"/>
                </a:lnTo>
                <a:cubicBezTo>
                  <a:pt x="4083451" y="0"/>
                  <a:pt x="4107542" y="24091"/>
                  <a:pt x="4107542" y="53809"/>
                </a:cubicBezTo>
                <a:lnTo>
                  <a:pt x="4107542" y="3879562"/>
                </a:lnTo>
                <a:cubicBezTo>
                  <a:pt x="4107542" y="3909280"/>
                  <a:pt x="4083451" y="3933371"/>
                  <a:pt x="4053733" y="3933371"/>
                </a:cubicBezTo>
                <a:lnTo>
                  <a:pt x="53809" y="3933371"/>
                </a:lnTo>
                <a:cubicBezTo>
                  <a:pt x="24091" y="3933371"/>
                  <a:pt x="0" y="3909280"/>
                  <a:pt x="0" y="3879562"/>
                </a:cubicBezTo>
                <a:lnTo>
                  <a:pt x="0" y="53809"/>
                </a:lnTo>
                <a:cubicBezTo>
                  <a:pt x="0" y="24091"/>
                  <a:pt x="24091" y="0"/>
                  <a:pt x="53809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E84D843-092B-4CCD-8D4A-055C811C76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73660" y="2112896"/>
            <a:ext cx="8444679" cy="4745104"/>
          </a:xfrm>
          <a:custGeom>
            <a:avLst/>
            <a:gdLst>
              <a:gd name="connsiteX0" fmla="*/ 0 w 8444679"/>
              <a:gd name="connsiteY0" fmla="*/ 0 h 4745104"/>
              <a:gd name="connsiteX1" fmla="*/ 8444679 w 8444679"/>
              <a:gd name="connsiteY1" fmla="*/ 0 h 4745104"/>
              <a:gd name="connsiteX2" fmla="*/ 8444679 w 8444679"/>
              <a:gd name="connsiteY2" fmla="*/ 4745104 h 4745104"/>
              <a:gd name="connsiteX3" fmla="*/ 0 w 8444679"/>
              <a:gd name="connsiteY3" fmla="*/ 4745104 h 474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4679" h="4745104">
                <a:moveTo>
                  <a:pt x="0" y="0"/>
                </a:moveTo>
                <a:lnTo>
                  <a:pt x="8444679" y="0"/>
                </a:lnTo>
                <a:lnTo>
                  <a:pt x="8444679" y="4745104"/>
                </a:lnTo>
                <a:lnTo>
                  <a:pt x="0" y="4745104"/>
                </a:ln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MovieRex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1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83EA13-ECFE-4E31-9638-6658BADC7E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321" y="943898"/>
            <a:ext cx="10119360" cy="4970207"/>
          </a:xfrm>
          <a:custGeom>
            <a:avLst/>
            <a:gdLst>
              <a:gd name="connsiteX0" fmla="*/ 188271 w 10119360"/>
              <a:gd name="connsiteY0" fmla="*/ 0 h 4970207"/>
              <a:gd name="connsiteX1" fmla="*/ 9931089 w 10119360"/>
              <a:gd name="connsiteY1" fmla="*/ 0 h 4970207"/>
              <a:gd name="connsiteX2" fmla="*/ 10119360 w 10119360"/>
              <a:gd name="connsiteY2" fmla="*/ 188271 h 4970207"/>
              <a:gd name="connsiteX3" fmla="*/ 10119360 w 10119360"/>
              <a:gd name="connsiteY3" fmla="*/ 4781936 h 4970207"/>
              <a:gd name="connsiteX4" fmla="*/ 9931089 w 10119360"/>
              <a:gd name="connsiteY4" fmla="*/ 4970207 h 4970207"/>
              <a:gd name="connsiteX5" fmla="*/ 188271 w 10119360"/>
              <a:gd name="connsiteY5" fmla="*/ 4970207 h 4970207"/>
              <a:gd name="connsiteX6" fmla="*/ 0 w 10119360"/>
              <a:gd name="connsiteY6" fmla="*/ 4781936 h 4970207"/>
              <a:gd name="connsiteX7" fmla="*/ 0 w 10119360"/>
              <a:gd name="connsiteY7" fmla="*/ 188271 h 4970207"/>
              <a:gd name="connsiteX8" fmla="*/ 188271 w 10119360"/>
              <a:gd name="connsiteY8" fmla="*/ 0 h 497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9360" h="4970207">
                <a:moveTo>
                  <a:pt x="188271" y="0"/>
                </a:moveTo>
                <a:lnTo>
                  <a:pt x="9931089" y="0"/>
                </a:lnTo>
                <a:cubicBezTo>
                  <a:pt x="10035068" y="0"/>
                  <a:pt x="10119360" y="84292"/>
                  <a:pt x="10119360" y="188271"/>
                </a:cubicBezTo>
                <a:lnTo>
                  <a:pt x="10119360" y="4781936"/>
                </a:lnTo>
                <a:cubicBezTo>
                  <a:pt x="10119360" y="4885915"/>
                  <a:pt x="10035068" y="4970207"/>
                  <a:pt x="9931089" y="4970207"/>
                </a:cubicBezTo>
                <a:lnTo>
                  <a:pt x="188271" y="4970207"/>
                </a:lnTo>
                <a:cubicBezTo>
                  <a:pt x="84292" y="4970207"/>
                  <a:pt x="0" y="4885915"/>
                  <a:pt x="0" y="4781936"/>
                </a:cubicBezTo>
                <a:lnTo>
                  <a:pt x="0" y="188271"/>
                </a:lnTo>
                <a:cubicBezTo>
                  <a:pt x="0" y="84292"/>
                  <a:pt x="84292" y="0"/>
                  <a:pt x="188271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MovieRec</a:t>
            </a:r>
          </a:p>
        </p:txBody>
      </p:sp>
    </p:spTree>
    <p:extLst>
      <p:ext uri="{BB962C8B-B14F-4D97-AF65-F5344CB8AC3E}">
        <p14:creationId xmlns:p14="http://schemas.microsoft.com/office/powerpoint/2010/main" val="7967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B08009-D0E9-49D7-9342-41B0BD31A0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85030" y="762001"/>
            <a:ext cx="5907314" cy="6095999"/>
          </a:xfrm>
          <a:custGeom>
            <a:avLst/>
            <a:gdLst>
              <a:gd name="connsiteX0" fmla="*/ 0 w 5907314"/>
              <a:gd name="connsiteY0" fmla="*/ 0 h 6095999"/>
              <a:gd name="connsiteX1" fmla="*/ 5907314 w 5907314"/>
              <a:gd name="connsiteY1" fmla="*/ 0 h 6095999"/>
              <a:gd name="connsiteX2" fmla="*/ 5907314 w 5907314"/>
              <a:gd name="connsiteY2" fmla="*/ 6095999 h 6095999"/>
              <a:gd name="connsiteX3" fmla="*/ 0 w 5907314"/>
              <a:gd name="connsiteY3" fmla="*/ 6095999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314" h="6095999">
                <a:moveTo>
                  <a:pt x="0" y="0"/>
                </a:moveTo>
                <a:lnTo>
                  <a:pt x="5907314" y="0"/>
                </a:lnTo>
                <a:lnTo>
                  <a:pt x="5907314" y="6095999"/>
                </a:lnTo>
                <a:lnTo>
                  <a:pt x="0" y="6095999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1E3030-85CE-42FA-9159-A801A14D0E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MovieRec</a:t>
            </a:r>
          </a:p>
        </p:txBody>
      </p:sp>
    </p:spTree>
    <p:extLst>
      <p:ext uri="{BB962C8B-B14F-4D97-AF65-F5344CB8AC3E}">
        <p14:creationId xmlns:p14="http://schemas.microsoft.com/office/powerpoint/2010/main" val="26533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MovieRec</a:t>
            </a:r>
          </a:p>
        </p:txBody>
      </p:sp>
    </p:spTree>
    <p:extLst>
      <p:ext uri="{BB962C8B-B14F-4D97-AF65-F5344CB8AC3E}">
        <p14:creationId xmlns:p14="http://schemas.microsoft.com/office/powerpoint/2010/main" val="264189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MovieRec</a:t>
            </a: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AE5E3A72-0A75-402D-B5D7-865A1EE8C8DE}"/>
              </a:ext>
            </a:extLst>
          </p:cNvPr>
          <p:cNvSpPr>
            <a:spLocks/>
          </p:cNvSpPr>
          <p:nvPr userDrawn="1"/>
        </p:nvSpPr>
        <p:spPr bwMode="auto">
          <a:xfrm>
            <a:off x="6331208" y="769441"/>
            <a:ext cx="4592080" cy="4712816"/>
          </a:xfrm>
          <a:custGeom>
            <a:avLst/>
            <a:gdLst>
              <a:gd name="T0" fmla="*/ 1096 w 2112"/>
              <a:gd name="T1" fmla="*/ 208 h 2168"/>
              <a:gd name="T2" fmla="*/ 440 w 2112"/>
              <a:gd name="T3" fmla="*/ 352 h 2168"/>
              <a:gd name="T4" fmla="*/ 200 w 2112"/>
              <a:gd name="T5" fmla="*/ 920 h 2168"/>
              <a:gd name="T6" fmla="*/ 248 w 2112"/>
              <a:gd name="T7" fmla="*/ 1336 h 2168"/>
              <a:gd name="T8" fmla="*/ 312 w 2112"/>
              <a:gd name="T9" fmla="*/ 1504 h 2168"/>
              <a:gd name="T10" fmla="*/ 512 w 2112"/>
              <a:gd name="T11" fmla="*/ 1912 h 2168"/>
              <a:gd name="T12" fmla="*/ 1256 w 2112"/>
              <a:gd name="T13" fmla="*/ 1968 h 2168"/>
              <a:gd name="T14" fmla="*/ 1672 w 2112"/>
              <a:gd name="T15" fmla="*/ 1736 h 2168"/>
              <a:gd name="T16" fmla="*/ 2040 w 2112"/>
              <a:gd name="T17" fmla="*/ 1240 h 2168"/>
              <a:gd name="T18" fmla="*/ 1992 w 2112"/>
              <a:gd name="T19" fmla="*/ 728 h 2168"/>
              <a:gd name="T20" fmla="*/ 1888 w 2112"/>
              <a:gd name="T21" fmla="*/ 184 h 2168"/>
              <a:gd name="T22" fmla="*/ 1096 w 2112"/>
              <a:gd name="T23" fmla="*/ 208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12" h="2168">
                <a:moveTo>
                  <a:pt x="1096" y="208"/>
                </a:moveTo>
                <a:cubicBezTo>
                  <a:pt x="1096" y="208"/>
                  <a:pt x="776" y="392"/>
                  <a:pt x="440" y="352"/>
                </a:cubicBezTo>
                <a:cubicBezTo>
                  <a:pt x="104" y="312"/>
                  <a:pt x="0" y="560"/>
                  <a:pt x="200" y="920"/>
                </a:cubicBezTo>
                <a:cubicBezTo>
                  <a:pt x="400" y="1280"/>
                  <a:pt x="248" y="1336"/>
                  <a:pt x="248" y="1336"/>
                </a:cubicBezTo>
                <a:cubicBezTo>
                  <a:pt x="312" y="1504"/>
                  <a:pt x="312" y="1504"/>
                  <a:pt x="312" y="1504"/>
                </a:cubicBezTo>
                <a:cubicBezTo>
                  <a:pt x="312" y="1504"/>
                  <a:pt x="440" y="1680"/>
                  <a:pt x="512" y="1912"/>
                </a:cubicBezTo>
                <a:cubicBezTo>
                  <a:pt x="584" y="2144"/>
                  <a:pt x="1040" y="2168"/>
                  <a:pt x="1256" y="1968"/>
                </a:cubicBezTo>
                <a:cubicBezTo>
                  <a:pt x="1472" y="1768"/>
                  <a:pt x="1464" y="1776"/>
                  <a:pt x="1672" y="1736"/>
                </a:cubicBezTo>
                <a:cubicBezTo>
                  <a:pt x="1880" y="1696"/>
                  <a:pt x="2112" y="1624"/>
                  <a:pt x="2040" y="1240"/>
                </a:cubicBezTo>
                <a:cubicBezTo>
                  <a:pt x="1968" y="856"/>
                  <a:pt x="1976" y="856"/>
                  <a:pt x="1992" y="728"/>
                </a:cubicBezTo>
                <a:cubicBezTo>
                  <a:pt x="2008" y="600"/>
                  <a:pt x="2096" y="368"/>
                  <a:pt x="1888" y="184"/>
                </a:cubicBezTo>
                <a:cubicBezTo>
                  <a:pt x="1680" y="0"/>
                  <a:pt x="1280" y="120"/>
                  <a:pt x="1096" y="2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1AD6203D-60E4-4241-AAC4-A4B7CE96B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1682" y="1006819"/>
            <a:ext cx="3996318" cy="3959406"/>
          </a:xfrm>
          <a:custGeom>
            <a:avLst/>
            <a:gdLst>
              <a:gd name="connsiteX0" fmla="*/ 3281855 w 5456700"/>
              <a:gd name="connsiteY0" fmla="*/ 40 h 5406300"/>
              <a:gd name="connsiteX1" fmla="*/ 4012537 w 5456700"/>
              <a:gd name="connsiteY1" fmla="*/ 31068 h 5406300"/>
              <a:gd name="connsiteX2" fmla="*/ 5403826 w 5456700"/>
              <a:gd name="connsiteY2" fmla="*/ 1917071 h 5406300"/>
              <a:gd name="connsiteX3" fmla="*/ 5392035 w 5456700"/>
              <a:gd name="connsiteY3" fmla="*/ 3378723 h 5406300"/>
              <a:gd name="connsiteX4" fmla="*/ 4130443 w 5456700"/>
              <a:gd name="connsiteY4" fmla="*/ 4746075 h 5406300"/>
              <a:gd name="connsiteX5" fmla="*/ 2078882 w 5456700"/>
              <a:gd name="connsiteY5" fmla="*/ 5406176 h 5406300"/>
              <a:gd name="connsiteX6" fmla="*/ 687594 w 5456700"/>
              <a:gd name="connsiteY6" fmla="*/ 4309937 h 5406300"/>
              <a:gd name="connsiteX7" fmla="*/ 27321 w 5456700"/>
              <a:gd name="connsiteY7" fmla="*/ 2895435 h 5406300"/>
              <a:gd name="connsiteX8" fmla="*/ 86274 w 5456700"/>
              <a:gd name="connsiteY8" fmla="*/ 1822771 h 5406300"/>
              <a:gd name="connsiteX9" fmla="*/ 958777 w 5456700"/>
              <a:gd name="connsiteY9" fmla="*/ 702957 h 5406300"/>
              <a:gd name="connsiteX10" fmla="*/ 2043510 w 5456700"/>
              <a:gd name="connsiteY10" fmla="*/ 431844 h 5406300"/>
              <a:gd name="connsiteX11" fmla="*/ 3281855 w 5456700"/>
              <a:gd name="connsiteY11" fmla="*/ 40 h 540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56700" h="5406300">
                <a:moveTo>
                  <a:pt x="3281855" y="40"/>
                </a:moveTo>
                <a:cubicBezTo>
                  <a:pt x="3473809" y="-703"/>
                  <a:pt x="3711877" y="8967"/>
                  <a:pt x="4012537" y="31068"/>
                </a:cubicBezTo>
                <a:cubicBezTo>
                  <a:pt x="5616056" y="148943"/>
                  <a:pt x="5509941" y="1398420"/>
                  <a:pt x="5403826" y="1917071"/>
                </a:cubicBezTo>
                <a:cubicBezTo>
                  <a:pt x="5297710" y="2435722"/>
                  <a:pt x="5344872" y="2577172"/>
                  <a:pt x="5392035" y="3378723"/>
                </a:cubicBezTo>
                <a:cubicBezTo>
                  <a:pt x="5439198" y="4180274"/>
                  <a:pt x="4778925" y="4698925"/>
                  <a:pt x="4130443" y="4746075"/>
                </a:cubicBezTo>
                <a:cubicBezTo>
                  <a:pt x="3481961" y="4793225"/>
                  <a:pt x="3175406" y="5394388"/>
                  <a:pt x="2078882" y="5406176"/>
                </a:cubicBezTo>
                <a:cubicBezTo>
                  <a:pt x="982358" y="5417963"/>
                  <a:pt x="1053102" y="4592837"/>
                  <a:pt x="687594" y="4309937"/>
                </a:cubicBezTo>
                <a:cubicBezTo>
                  <a:pt x="322086" y="4027036"/>
                  <a:pt x="-114166" y="3343360"/>
                  <a:pt x="27321" y="2895435"/>
                </a:cubicBezTo>
                <a:cubicBezTo>
                  <a:pt x="168808" y="2447509"/>
                  <a:pt x="251342" y="2435722"/>
                  <a:pt x="86274" y="1822771"/>
                </a:cubicBezTo>
                <a:cubicBezTo>
                  <a:pt x="-78794" y="1209820"/>
                  <a:pt x="416410" y="761894"/>
                  <a:pt x="958777" y="702957"/>
                </a:cubicBezTo>
                <a:cubicBezTo>
                  <a:pt x="1501144" y="644019"/>
                  <a:pt x="2043510" y="431844"/>
                  <a:pt x="2043510" y="431844"/>
                </a:cubicBezTo>
                <a:cubicBezTo>
                  <a:pt x="2484183" y="201987"/>
                  <a:pt x="2450055" y="3257"/>
                  <a:pt x="3281855" y="4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83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gradFill flip="none" rotWithShape="1">
          <a:gsLst>
            <a:gs pos="0">
              <a:schemeClr val="accent3"/>
            </a:gs>
            <a:gs pos="99000">
              <a:schemeClr val="accent3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3390B-DF21-4886-BF40-0F49677A42EF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A2F164-79A2-4F71-99A6-ED93057B9049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1C06890C-99A0-4A2B-AF64-B1C5DE55D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281CB7-9E7D-460C-808C-C3FF8D66AC57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A2A586-4A43-452D-9093-32FC326E4985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MovieRec</a:t>
            </a:r>
          </a:p>
        </p:txBody>
      </p:sp>
    </p:spTree>
    <p:extLst>
      <p:ext uri="{BB962C8B-B14F-4D97-AF65-F5344CB8AC3E}">
        <p14:creationId xmlns:p14="http://schemas.microsoft.com/office/powerpoint/2010/main" val="26524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MovieRec</a:t>
            </a:r>
          </a:p>
        </p:txBody>
      </p:sp>
    </p:spTree>
    <p:extLst>
      <p:ext uri="{BB962C8B-B14F-4D97-AF65-F5344CB8AC3E}">
        <p14:creationId xmlns:p14="http://schemas.microsoft.com/office/powerpoint/2010/main" val="21062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3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MovieRec</a:t>
            </a:r>
          </a:p>
        </p:txBody>
      </p:sp>
    </p:spTree>
    <p:extLst>
      <p:ext uri="{BB962C8B-B14F-4D97-AF65-F5344CB8AC3E}">
        <p14:creationId xmlns:p14="http://schemas.microsoft.com/office/powerpoint/2010/main" val="13769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3B4FB-0E14-4465-AC3A-FB6EF455F7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5B4513-B478-4A09-9B9E-4F4C7939A6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6602" y="1257299"/>
            <a:ext cx="9051399" cy="4292000"/>
          </a:xfrm>
          <a:custGeom>
            <a:avLst/>
            <a:gdLst>
              <a:gd name="connsiteX0" fmla="*/ 5641449 w 9051399"/>
              <a:gd name="connsiteY0" fmla="*/ 2295547 h 4292000"/>
              <a:gd name="connsiteX1" fmla="*/ 5375712 w 9051399"/>
              <a:gd name="connsiteY1" fmla="*/ 2351760 h 4292000"/>
              <a:gd name="connsiteX2" fmla="*/ 5179813 w 9051399"/>
              <a:gd name="connsiteY2" fmla="*/ 2508478 h 4292000"/>
              <a:gd name="connsiteX3" fmla="*/ 5057165 w 9051399"/>
              <a:gd name="connsiteY3" fmla="*/ 2750371 h 4292000"/>
              <a:gd name="connsiteX4" fmla="*/ 5014577 w 9051399"/>
              <a:gd name="connsiteY4" fmla="*/ 3062102 h 4292000"/>
              <a:gd name="connsiteX5" fmla="*/ 5057165 w 9051399"/>
              <a:gd name="connsiteY5" fmla="*/ 3375541 h 4292000"/>
              <a:gd name="connsiteX6" fmla="*/ 5179813 w 9051399"/>
              <a:gd name="connsiteY6" fmla="*/ 3615725 h 4292000"/>
              <a:gd name="connsiteX7" fmla="*/ 5375712 w 9051399"/>
              <a:gd name="connsiteY7" fmla="*/ 3770742 h 4292000"/>
              <a:gd name="connsiteX8" fmla="*/ 5641449 w 9051399"/>
              <a:gd name="connsiteY8" fmla="*/ 3825253 h 4292000"/>
              <a:gd name="connsiteX9" fmla="*/ 5905484 w 9051399"/>
              <a:gd name="connsiteY9" fmla="*/ 3770742 h 4292000"/>
              <a:gd name="connsiteX10" fmla="*/ 6103088 w 9051399"/>
              <a:gd name="connsiteY10" fmla="*/ 3615725 h 4292000"/>
              <a:gd name="connsiteX11" fmla="*/ 6225736 w 9051399"/>
              <a:gd name="connsiteY11" fmla="*/ 3375541 h 4292000"/>
              <a:gd name="connsiteX12" fmla="*/ 6268323 w 9051399"/>
              <a:gd name="connsiteY12" fmla="*/ 3062102 h 4292000"/>
              <a:gd name="connsiteX13" fmla="*/ 6225736 w 9051399"/>
              <a:gd name="connsiteY13" fmla="*/ 2746964 h 4292000"/>
              <a:gd name="connsiteX14" fmla="*/ 6103088 w 9051399"/>
              <a:gd name="connsiteY14" fmla="*/ 2505072 h 4292000"/>
              <a:gd name="connsiteX15" fmla="*/ 5905484 w 9051399"/>
              <a:gd name="connsiteY15" fmla="*/ 2350059 h 4292000"/>
              <a:gd name="connsiteX16" fmla="*/ 5641449 w 9051399"/>
              <a:gd name="connsiteY16" fmla="*/ 2295547 h 4292000"/>
              <a:gd name="connsiteX17" fmla="*/ 1319506 w 9051399"/>
              <a:gd name="connsiteY17" fmla="*/ 1393698 h 4292000"/>
              <a:gd name="connsiteX18" fmla="*/ 936042 w 9051399"/>
              <a:gd name="connsiteY18" fmla="*/ 1467532 h 4292000"/>
              <a:gd name="connsiteX19" fmla="*/ 819333 w 9051399"/>
              <a:gd name="connsiteY19" fmla="*/ 1693802 h 4292000"/>
              <a:gd name="connsiteX20" fmla="*/ 862202 w 9051399"/>
              <a:gd name="connsiteY20" fmla="*/ 1846239 h 4292000"/>
              <a:gd name="connsiteX21" fmla="*/ 983674 w 9051399"/>
              <a:gd name="connsiteY21" fmla="*/ 1958184 h 4292000"/>
              <a:gd name="connsiteX22" fmla="*/ 1164691 w 9051399"/>
              <a:gd name="connsiteY22" fmla="*/ 2048691 h 4292000"/>
              <a:gd name="connsiteX23" fmla="*/ 1390961 w 9051399"/>
              <a:gd name="connsiteY23" fmla="*/ 2132050 h 4292000"/>
              <a:gd name="connsiteX24" fmla="*/ 1838735 w 9051399"/>
              <a:gd name="connsiteY24" fmla="*/ 2320214 h 4292000"/>
              <a:gd name="connsiteX25" fmla="*/ 2155512 w 9051399"/>
              <a:gd name="connsiteY25" fmla="*/ 2536954 h 4292000"/>
              <a:gd name="connsiteX26" fmla="*/ 2265671 w 9051399"/>
              <a:gd name="connsiteY26" fmla="*/ 2671526 h 4292000"/>
              <a:gd name="connsiteX27" fmla="*/ 2289903 w 9051399"/>
              <a:gd name="connsiteY27" fmla="*/ 2719989 h 4292000"/>
              <a:gd name="connsiteX28" fmla="*/ 2257708 w 9051399"/>
              <a:gd name="connsiteY28" fmla="*/ 2619478 h 4292000"/>
              <a:gd name="connsiteX29" fmla="*/ 2045790 w 9051399"/>
              <a:gd name="connsiteY29" fmla="*/ 1891102 h 4292000"/>
              <a:gd name="connsiteX30" fmla="*/ 1952385 w 9051399"/>
              <a:gd name="connsiteY30" fmla="*/ 1537052 h 4292000"/>
              <a:gd name="connsiteX31" fmla="*/ 1888157 w 9051399"/>
              <a:gd name="connsiteY31" fmla="*/ 1507428 h 4292000"/>
              <a:gd name="connsiteX32" fmla="*/ 1726794 w 9051399"/>
              <a:gd name="connsiteY32" fmla="*/ 1448481 h 4292000"/>
              <a:gd name="connsiteX33" fmla="*/ 1319506 w 9051399"/>
              <a:gd name="connsiteY33" fmla="*/ 1393698 h 4292000"/>
              <a:gd name="connsiteX34" fmla="*/ 6572594 w 9051399"/>
              <a:gd name="connsiteY34" fmla="*/ 844958 h 4292000"/>
              <a:gd name="connsiteX35" fmla="*/ 9051399 w 9051399"/>
              <a:gd name="connsiteY35" fmla="*/ 844958 h 4292000"/>
              <a:gd name="connsiteX36" fmla="*/ 9051399 w 9051399"/>
              <a:gd name="connsiteY36" fmla="*/ 1419315 h 4292000"/>
              <a:gd name="connsiteX37" fmla="*/ 8148835 w 9051399"/>
              <a:gd name="connsiteY37" fmla="*/ 1419315 h 4292000"/>
              <a:gd name="connsiteX38" fmla="*/ 8148835 w 9051399"/>
              <a:gd name="connsiteY38" fmla="*/ 3837663 h 4292000"/>
              <a:gd name="connsiteX39" fmla="*/ 7475154 w 9051399"/>
              <a:gd name="connsiteY39" fmla="*/ 3837663 h 4292000"/>
              <a:gd name="connsiteX40" fmla="*/ 7475154 w 9051399"/>
              <a:gd name="connsiteY40" fmla="*/ 1419315 h 4292000"/>
              <a:gd name="connsiteX41" fmla="*/ 6572594 w 9051399"/>
              <a:gd name="connsiteY41" fmla="*/ 1419315 h 4292000"/>
              <a:gd name="connsiteX42" fmla="*/ 1599515 w 9051399"/>
              <a:gd name="connsiteY42" fmla="*/ 0 h 4292000"/>
              <a:gd name="connsiteX43" fmla="*/ 2323604 w 9051399"/>
              <a:gd name="connsiteY43" fmla="*/ 0 h 4292000"/>
              <a:gd name="connsiteX44" fmla="*/ 2418336 w 9051399"/>
              <a:gd name="connsiteY44" fmla="*/ 524860 h 4292000"/>
              <a:gd name="connsiteX45" fmla="*/ 2525982 w 9051399"/>
              <a:gd name="connsiteY45" fmla="*/ 1071143 h 4292000"/>
              <a:gd name="connsiteX46" fmla="*/ 2640095 w 9051399"/>
              <a:gd name="connsiteY46" fmla="*/ 1602427 h 4292000"/>
              <a:gd name="connsiteX47" fmla="*/ 2758491 w 9051399"/>
              <a:gd name="connsiteY47" fmla="*/ 2078017 h 4292000"/>
              <a:gd name="connsiteX48" fmla="*/ 2908716 w 9051399"/>
              <a:gd name="connsiteY48" fmla="*/ 1632422 h 4292000"/>
              <a:gd name="connsiteX49" fmla="*/ 3050375 w 9051399"/>
              <a:gd name="connsiteY49" fmla="*/ 1161117 h 4292000"/>
              <a:gd name="connsiteX50" fmla="*/ 3177003 w 9051399"/>
              <a:gd name="connsiteY50" fmla="*/ 706954 h 4292000"/>
              <a:gd name="connsiteX51" fmla="*/ 3282144 w 9051399"/>
              <a:gd name="connsiteY51" fmla="*/ 317059 h 4292000"/>
              <a:gd name="connsiteX52" fmla="*/ 3851923 w 9051399"/>
              <a:gd name="connsiteY52" fmla="*/ 317059 h 4292000"/>
              <a:gd name="connsiteX53" fmla="*/ 3965295 w 9051399"/>
              <a:gd name="connsiteY53" fmla="*/ 713378 h 4292000"/>
              <a:gd name="connsiteX54" fmla="*/ 4097884 w 9051399"/>
              <a:gd name="connsiteY54" fmla="*/ 1169688 h 4292000"/>
              <a:gd name="connsiteX55" fmla="*/ 4241185 w 9051399"/>
              <a:gd name="connsiteY55" fmla="*/ 1640990 h 4292000"/>
              <a:gd name="connsiteX56" fmla="*/ 4382340 w 9051399"/>
              <a:gd name="connsiteY56" fmla="*/ 2078017 h 4292000"/>
              <a:gd name="connsiteX57" fmla="*/ 4496415 w 9051399"/>
              <a:gd name="connsiteY57" fmla="*/ 1602427 h 4292000"/>
              <a:gd name="connsiteX58" fmla="*/ 4606176 w 9051399"/>
              <a:gd name="connsiteY58" fmla="*/ 1071143 h 4292000"/>
              <a:gd name="connsiteX59" fmla="*/ 4707331 w 9051399"/>
              <a:gd name="connsiteY59" fmla="*/ 524860 h 4292000"/>
              <a:gd name="connsiteX60" fmla="*/ 4799886 w 9051399"/>
              <a:gd name="connsiteY60" fmla="*/ 0 h 4292000"/>
              <a:gd name="connsiteX61" fmla="*/ 5494186 w 9051399"/>
              <a:gd name="connsiteY61" fmla="*/ 0 h 4292000"/>
              <a:gd name="connsiteX62" fmla="*/ 5147234 w 9051399"/>
              <a:gd name="connsiteY62" fmla="*/ 1512454 h 4292000"/>
              <a:gd name="connsiteX63" fmla="*/ 5047157 w 9051399"/>
              <a:gd name="connsiteY63" fmla="*/ 1891102 h 4292000"/>
              <a:gd name="connsiteX64" fmla="*/ 5019029 w 9051399"/>
              <a:gd name="connsiteY64" fmla="*/ 1990791 h 4292000"/>
              <a:gd name="connsiteX65" fmla="*/ 5090168 w 9051399"/>
              <a:gd name="connsiteY65" fmla="*/ 1951235 h 4292000"/>
              <a:gd name="connsiteX66" fmla="*/ 5193441 w 9051399"/>
              <a:gd name="connsiteY66" fmla="*/ 1907159 h 4292000"/>
              <a:gd name="connsiteX67" fmla="*/ 5641449 w 9051399"/>
              <a:gd name="connsiteY67" fmla="*/ 1828800 h 4292000"/>
              <a:gd name="connsiteX68" fmla="*/ 6097973 w 9051399"/>
              <a:gd name="connsiteY68" fmla="*/ 1907159 h 4292000"/>
              <a:gd name="connsiteX69" fmla="*/ 6472736 w 9051399"/>
              <a:gd name="connsiteY69" fmla="*/ 2142236 h 4292000"/>
              <a:gd name="connsiteX70" fmla="*/ 6724848 w 9051399"/>
              <a:gd name="connsiteY70" fmla="*/ 2528919 h 4292000"/>
              <a:gd name="connsiteX71" fmla="*/ 6816835 w 9051399"/>
              <a:gd name="connsiteY71" fmla="*/ 3062102 h 4292000"/>
              <a:gd name="connsiteX72" fmla="*/ 6726549 w 9051399"/>
              <a:gd name="connsiteY72" fmla="*/ 3595284 h 4292000"/>
              <a:gd name="connsiteX73" fmla="*/ 6479549 w 9051399"/>
              <a:gd name="connsiteY73" fmla="*/ 3980266 h 4292000"/>
              <a:gd name="connsiteX74" fmla="*/ 6106491 w 9051399"/>
              <a:gd name="connsiteY74" fmla="*/ 4213641 h 4292000"/>
              <a:gd name="connsiteX75" fmla="*/ 5641449 w 9051399"/>
              <a:gd name="connsiteY75" fmla="*/ 4292000 h 4292000"/>
              <a:gd name="connsiteX76" fmla="*/ 5184924 w 9051399"/>
              <a:gd name="connsiteY76" fmla="*/ 4213641 h 4292000"/>
              <a:gd name="connsiteX77" fmla="*/ 4810161 w 9051399"/>
              <a:gd name="connsiteY77" fmla="*/ 3980266 h 4292000"/>
              <a:gd name="connsiteX78" fmla="*/ 4558053 w 9051399"/>
              <a:gd name="connsiteY78" fmla="*/ 3595284 h 4292000"/>
              <a:gd name="connsiteX79" fmla="*/ 4466065 w 9051399"/>
              <a:gd name="connsiteY79" fmla="*/ 3062102 h 4292000"/>
              <a:gd name="connsiteX80" fmla="*/ 4469832 w 9051399"/>
              <a:gd name="connsiteY80" fmla="*/ 2969205 h 4292000"/>
              <a:gd name="connsiteX81" fmla="*/ 4111341 w 9051399"/>
              <a:gd name="connsiteY81" fmla="*/ 2969205 h 4292000"/>
              <a:gd name="connsiteX82" fmla="*/ 3820524 w 9051399"/>
              <a:gd name="connsiteY82" fmla="*/ 2105864 h 4292000"/>
              <a:gd name="connsiteX83" fmla="*/ 3542562 w 9051399"/>
              <a:gd name="connsiteY83" fmla="*/ 1199679 h 4292000"/>
              <a:gd name="connsiteX84" fmla="*/ 3268048 w 9051399"/>
              <a:gd name="connsiteY84" fmla="*/ 2105864 h 4292000"/>
              <a:gd name="connsiteX85" fmla="*/ 2980615 w 9051399"/>
              <a:gd name="connsiteY85" fmla="*/ 2969205 h 4292000"/>
              <a:gd name="connsiteX86" fmla="*/ 2381537 w 9051399"/>
              <a:gd name="connsiteY86" fmla="*/ 2969205 h 4292000"/>
              <a:gd name="connsiteX87" fmla="*/ 2390120 w 9051399"/>
              <a:gd name="connsiteY87" fmla="*/ 3012122 h 4292000"/>
              <a:gd name="connsiteX88" fmla="*/ 2405600 w 9051399"/>
              <a:gd name="connsiteY88" fmla="*/ 3232438 h 4292000"/>
              <a:gd name="connsiteX89" fmla="*/ 2081677 w 9051399"/>
              <a:gd name="connsiteY89" fmla="*/ 3949356 h 4292000"/>
              <a:gd name="connsiteX90" fmla="*/ 1105145 w 9051399"/>
              <a:gd name="connsiteY90" fmla="*/ 4204207 h 4292000"/>
              <a:gd name="connsiteX91" fmla="*/ 709772 w 9051399"/>
              <a:gd name="connsiteY91" fmla="*/ 4178005 h 4292000"/>
              <a:gd name="connsiteX92" fmla="*/ 397758 w 9051399"/>
              <a:gd name="connsiteY92" fmla="*/ 4113696 h 4292000"/>
              <a:gd name="connsiteX93" fmla="*/ 164341 w 9051399"/>
              <a:gd name="connsiteY93" fmla="*/ 4032715 h 4292000"/>
              <a:gd name="connsiteX94" fmla="*/ 0 w 9051399"/>
              <a:gd name="connsiteY94" fmla="*/ 3951735 h 4292000"/>
              <a:gd name="connsiteX95" fmla="*/ 209594 w 9051399"/>
              <a:gd name="connsiteY95" fmla="*/ 3361055 h 4292000"/>
              <a:gd name="connsiteX96" fmla="*/ 574007 w 9051399"/>
              <a:gd name="connsiteY96" fmla="*/ 3506340 h 4292000"/>
              <a:gd name="connsiteX97" fmla="*/ 1105145 w 9051399"/>
              <a:gd name="connsiteY97" fmla="*/ 3570649 h 4292000"/>
              <a:gd name="connsiteX98" fmla="*/ 1364759 w 9051399"/>
              <a:gd name="connsiteY98" fmla="*/ 3544452 h 4292000"/>
              <a:gd name="connsiteX99" fmla="*/ 1529105 w 9051399"/>
              <a:gd name="connsiteY99" fmla="*/ 3472996 h 4292000"/>
              <a:gd name="connsiteX100" fmla="*/ 1614848 w 9051399"/>
              <a:gd name="connsiteY100" fmla="*/ 3365818 h 4292000"/>
              <a:gd name="connsiteX101" fmla="*/ 1638667 w 9051399"/>
              <a:gd name="connsiteY101" fmla="*/ 3227675 h 4292000"/>
              <a:gd name="connsiteX102" fmla="*/ 1486231 w 9051399"/>
              <a:gd name="connsiteY102" fmla="*/ 2958530 h 4292000"/>
              <a:gd name="connsiteX103" fmla="*/ 962239 w 9051399"/>
              <a:gd name="connsiteY103" fmla="*/ 2727497 h 4292000"/>
              <a:gd name="connsiteX104" fmla="*/ 638316 w 9051399"/>
              <a:gd name="connsiteY104" fmla="*/ 2596500 h 4292000"/>
              <a:gd name="connsiteX105" fmla="*/ 347742 w 9051399"/>
              <a:gd name="connsiteY105" fmla="*/ 2410720 h 4292000"/>
              <a:gd name="connsiteX106" fmla="*/ 138143 w 9051399"/>
              <a:gd name="connsiteY106" fmla="*/ 2139197 h 4292000"/>
              <a:gd name="connsiteX107" fmla="*/ 57163 w 9051399"/>
              <a:gd name="connsiteY107" fmla="*/ 1750965 h 4292000"/>
              <a:gd name="connsiteX108" fmla="*/ 142906 w 9051399"/>
              <a:gd name="connsiteY108" fmla="*/ 1338919 h 4292000"/>
              <a:gd name="connsiteX109" fmla="*/ 385848 w 9051399"/>
              <a:gd name="connsiteY109" fmla="*/ 1026905 h 4292000"/>
              <a:gd name="connsiteX110" fmla="*/ 766933 w 9051399"/>
              <a:gd name="connsiteY110" fmla="*/ 829216 h 4292000"/>
              <a:gd name="connsiteX111" fmla="*/ 1271869 w 9051399"/>
              <a:gd name="connsiteY111" fmla="*/ 760144 h 4292000"/>
              <a:gd name="connsiteX112" fmla="*/ 1721137 w 9051399"/>
              <a:gd name="connsiteY112" fmla="*/ 800338 h 4292000"/>
              <a:gd name="connsiteX113" fmla="*/ 1776716 w 9051399"/>
              <a:gd name="connsiteY113" fmla="*/ 814005 h 4292000"/>
              <a:gd name="connsiteX114" fmla="*/ 1761423 w 9051399"/>
              <a:gd name="connsiteY114" fmla="*/ 750870 h 4292000"/>
              <a:gd name="connsiteX115" fmla="*/ 1599515 w 9051399"/>
              <a:gd name="connsiteY115" fmla="*/ 0 h 42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9051399" h="4292000">
                <a:moveTo>
                  <a:pt x="5641449" y="2295547"/>
                </a:moveTo>
                <a:cubicBezTo>
                  <a:pt x="5541512" y="2295547"/>
                  <a:pt x="5452934" y="2314284"/>
                  <a:pt x="5375712" y="2351760"/>
                </a:cubicBezTo>
                <a:cubicBezTo>
                  <a:pt x="5298486" y="2389236"/>
                  <a:pt x="5233187" y="2441478"/>
                  <a:pt x="5179813" y="2508478"/>
                </a:cubicBezTo>
                <a:cubicBezTo>
                  <a:pt x="5126438" y="2575481"/>
                  <a:pt x="5085555" y="2656113"/>
                  <a:pt x="5057165" y="2750371"/>
                </a:cubicBezTo>
                <a:cubicBezTo>
                  <a:pt x="5028774" y="2844628"/>
                  <a:pt x="5014577" y="2948540"/>
                  <a:pt x="5014577" y="3062102"/>
                </a:cubicBezTo>
                <a:cubicBezTo>
                  <a:pt x="5014577" y="3177937"/>
                  <a:pt x="5028774" y="3282417"/>
                  <a:pt x="5057165" y="3375541"/>
                </a:cubicBezTo>
                <a:cubicBezTo>
                  <a:pt x="5085555" y="3468662"/>
                  <a:pt x="5126438" y="3548725"/>
                  <a:pt x="5179813" y="3615725"/>
                </a:cubicBezTo>
                <a:cubicBezTo>
                  <a:pt x="5233187" y="3682729"/>
                  <a:pt x="5298486" y="3734402"/>
                  <a:pt x="5375712" y="3770742"/>
                </a:cubicBezTo>
                <a:cubicBezTo>
                  <a:pt x="5452934" y="3807081"/>
                  <a:pt x="5541512" y="3825253"/>
                  <a:pt x="5641449" y="3825253"/>
                </a:cubicBezTo>
                <a:cubicBezTo>
                  <a:pt x="5739115" y="3825253"/>
                  <a:pt x="5827125" y="3807081"/>
                  <a:pt x="5905484" y="3770742"/>
                </a:cubicBezTo>
                <a:cubicBezTo>
                  <a:pt x="5983843" y="3734402"/>
                  <a:pt x="6049710" y="3682729"/>
                  <a:pt x="6103088" y="3615725"/>
                </a:cubicBezTo>
                <a:cubicBezTo>
                  <a:pt x="6156462" y="3548725"/>
                  <a:pt x="6197345" y="3468662"/>
                  <a:pt x="6225736" y="3375541"/>
                </a:cubicBezTo>
                <a:cubicBezTo>
                  <a:pt x="6254126" y="3282417"/>
                  <a:pt x="6268323" y="3177937"/>
                  <a:pt x="6268323" y="3062102"/>
                </a:cubicBezTo>
                <a:cubicBezTo>
                  <a:pt x="6268323" y="2946266"/>
                  <a:pt x="6254126" y="2841222"/>
                  <a:pt x="6225736" y="2746964"/>
                </a:cubicBezTo>
                <a:cubicBezTo>
                  <a:pt x="6197345" y="2652707"/>
                  <a:pt x="6156462" y="2572075"/>
                  <a:pt x="6103088" y="2505072"/>
                </a:cubicBezTo>
                <a:cubicBezTo>
                  <a:pt x="6049710" y="2438068"/>
                  <a:pt x="5983843" y="2386398"/>
                  <a:pt x="5905484" y="2350059"/>
                </a:cubicBezTo>
                <a:cubicBezTo>
                  <a:pt x="5827125" y="2313719"/>
                  <a:pt x="5739115" y="2295547"/>
                  <a:pt x="5641449" y="2295547"/>
                </a:cubicBezTo>
                <a:close/>
                <a:moveTo>
                  <a:pt x="1319506" y="1393698"/>
                </a:moveTo>
                <a:cubicBezTo>
                  <a:pt x="1141667" y="1393698"/>
                  <a:pt x="1013844" y="1418311"/>
                  <a:pt x="936042" y="1467532"/>
                </a:cubicBezTo>
                <a:cubicBezTo>
                  <a:pt x="858235" y="1516758"/>
                  <a:pt x="819333" y="1592181"/>
                  <a:pt x="819333" y="1693802"/>
                </a:cubicBezTo>
                <a:cubicBezTo>
                  <a:pt x="819333" y="1754143"/>
                  <a:pt x="833621" y="1804954"/>
                  <a:pt x="862202" y="1846239"/>
                </a:cubicBezTo>
                <a:cubicBezTo>
                  <a:pt x="890784" y="1887523"/>
                  <a:pt x="931274" y="1924836"/>
                  <a:pt x="983674" y="1958184"/>
                </a:cubicBezTo>
                <a:cubicBezTo>
                  <a:pt x="1036074" y="1991528"/>
                  <a:pt x="1096414" y="2021698"/>
                  <a:pt x="1164691" y="2048691"/>
                </a:cubicBezTo>
                <a:cubicBezTo>
                  <a:pt x="1232968" y="2075683"/>
                  <a:pt x="1308392" y="2103469"/>
                  <a:pt x="1390961" y="2132050"/>
                </a:cubicBezTo>
                <a:cubicBezTo>
                  <a:pt x="1562449" y="2195565"/>
                  <a:pt x="1711707" y="2258289"/>
                  <a:pt x="1838735" y="2320214"/>
                </a:cubicBezTo>
                <a:cubicBezTo>
                  <a:pt x="1965763" y="2382139"/>
                  <a:pt x="2071357" y="2454389"/>
                  <a:pt x="2155512" y="2536954"/>
                </a:cubicBezTo>
                <a:cubicBezTo>
                  <a:pt x="2197591" y="2578239"/>
                  <a:pt x="2234311" y="2623096"/>
                  <a:pt x="2265671" y="2671526"/>
                </a:cubicBezTo>
                <a:lnTo>
                  <a:pt x="2289903" y="2719989"/>
                </a:lnTo>
                <a:lnTo>
                  <a:pt x="2257708" y="2619478"/>
                </a:lnTo>
                <a:cubicBezTo>
                  <a:pt x="2184374" y="2383113"/>
                  <a:pt x="2113735" y="2140320"/>
                  <a:pt x="2045790" y="1891102"/>
                </a:cubicBezTo>
                <a:lnTo>
                  <a:pt x="1952385" y="1537052"/>
                </a:lnTo>
                <a:lnTo>
                  <a:pt x="1888157" y="1507428"/>
                </a:lnTo>
                <a:cubicBezTo>
                  <a:pt x="1836949" y="1486389"/>
                  <a:pt x="1783162" y="1466740"/>
                  <a:pt x="1726794" y="1448481"/>
                </a:cubicBezTo>
                <a:cubicBezTo>
                  <a:pt x="1614054" y="1411959"/>
                  <a:pt x="1478294" y="1393698"/>
                  <a:pt x="1319506" y="1393698"/>
                </a:cubicBezTo>
                <a:close/>
                <a:moveTo>
                  <a:pt x="6572594" y="844958"/>
                </a:moveTo>
                <a:lnTo>
                  <a:pt x="9051399" y="844958"/>
                </a:lnTo>
                <a:lnTo>
                  <a:pt x="9051399" y="1419315"/>
                </a:lnTo>
                <a:lnTo>
                  <a:pt x="8148835" y="1419315"/>
                </a:lnTo>
                <a:lnTo>
                  <a:pt x="8148835" y="3837663"/>
                </a:lnTo>
                <a:lnTo>
                  <a:pt x="7475154" y="3837663"/>
                </a:lnTo>
                <a:lnTo>
                  <a:pt x="7475154" y="1419315"/>
                </a:lnTo>
                <a:lnTo>
                  <a:pt x="6572594" y="1419315"/>
                </a:lnTo>
                <a:close/>
                <a:moveTo>
                  <a:pt x="1599515" y="0"/>
                </a:moveTo>
                <a:lnTo>
                  <a:pt x="2323604" y="0"/>
                </a:lnTo>
                <a:cubicBezTo>
                  <a:pt x="2352305" y="168524"/>
                  <a:pt x="2383880" y="343480"/>
                  <a:pt x="2418336" y="524860"/>
                </a:cubicBezTo>
                <a:cubicBezTo>
                  <a:pt x="2452787" y="706240"/>
                  <a:pt x="2488672" y="888334"/>
                  <a:pt x="2525982" y="1071143"/>
                </a:cubicBezTo>
                <a:cubicBezTo>
                  <a:pt x="2563297" y="1253948"/>
                  <a:pt x="2601334" y="1431044"/>
                  <a:pt x="2640095" y="1602427"/>
                </a:cubicBezTo>
                <a:cubicBezTo>
                  <a:pt x="2678855" y="1773810"/>
                  <a:pt x="2718323" y="1932341"/>
                  <a:pt x="2758491" y="2078017"/>
                </a:cubicBezTo>
                <a:cubicBezTo>
                  <a:pt x="2809994" y="1938054"/>
                  <a:pt x="2860067" y="1789520"/>
                  <a:pt x="2908716" y="1632422"/>
                </a:cubicBezTo>
                <a:cubicBezTo>
                  <a:pt x="2957364" y="1475320"/>
                  <a:pt x="3004582" y="1318218"/>
                  <a:pt x="3050375" y="1161117"/>
                </a:cubicBezTo>
                <a:cubicBezTo>
                  <a:pt x="3096165" y="1004019"/>
                  <a:pt x="3138377" y="852630"/>
                  <a:pt x="3177003" y="706954"/>
                </a:cubicBezTo>
                <a:cubicBezTo>
                  <a:pt x="3215633" y="561279"/>
                  <a:pt x="3250677" y="431314"/>
                  <a:pt x="3282144" y="317059"/>
                </a:cubicBezTo>
                <a:lnTo>
                  <a:pt x="3851923" y="317059"/>
                </a:lnTo>
                <a:cubicBezTo>
                  <a:pt x="3886156" y="434168"/>
                  <a:pt x="3923946" y="566277"/>
                  <a:pt x="3965295" y="713378"/>
                </a:cubicBezTo>
                <a:cubicBezTo>
                  <a:pt x="4006650" y="860483"/>
                  <a:pt x="4050842" y="1012586"/>
                  <a:pt x="4097884" y="1169688"/>
                </a:cubicBezTo>
                <a:cubicBezTo>
                  <a:pt x="4144926" y="1326786"/>
                  <a:pt x="4192691" y="1483888"/>
                  <a:pt x="4241185" y="1640990"/>
                </a:cubicBezTo>
                <a:cubicBezTo>
                  <a:pt x="4289673" y="1798092"/>
                  <a:pt x="4336727" y="1943767"/>
                  <a:pt x="4382340" y="2078017"/>
                </a:cubicBezTo>
                <a:cubicBezTo>
                  <a:pt x="4419650" y="1932341"/>
                  <a:pt x="4457675" y="1773810"/>
                  <a:pt x="4496415" y="1602427"/>
                </a:cubicBezTo>
                <a:cubicBezTo>
                  <a:pt x="4535154" y="1431044"/>
                  <a:pt x="4571741" y="1253948"/>
                  <a:pt x="4606176" y="1071143"/>
                </a:cubicBezTo>
                <a:cubicBezTo>
                  <a:pt x="4640606" y="888334"/>
                  <a:pt x="4674326" y="706240"/>
                  <a:pt x="4707331" y="524860"/>
                </a:cubicBezTo>
                <a:cubicBezTo>
                  <a:pt x="4740333" y="343480"/>
                  <a:pt x="4771185" y="168524"/>
                  <a:pt x="4799886" y="0"/>
                </a:cubicBezTo>
                <a:lnTo>
                  <a:pt x="5494186" y="0"/>
                </a:lnTo>
                <a:cubicBezTo>
                  <a:pt x="5393632" y="497009"/>
                  <a:pt x="5277981" y="1001160"/>
                  <a:pt x="5147234" y="1512454"/>
                </a:cubicBezTo>
                <a:cubicBezTo>
                  <a:pt x="5114548" y="1640276"/>
                  <a:pt x="5081189" y="1766492"/>
                  <a:pt x="5047157" y="1891102"/>
                </a:cubicBezTo>
                <a:lnTo>
                  <a:pt x="5019029" y="1990791"/>
                </a:lnTo>
                <a:lnTo>
                  <a:pt x="5090168" y="1951235"/>
                </a:lnTo>
                <a:cubicBezTo>
                  <a:pt x="5123528" y="1934911"/>
                  <a:pt x="5157952" y="1920219"/>
                  <a:pt x="5193441" y="1907159"/>
                </a:cubicBezTo>
                <a:cubicBezTo>
                  <a:pt x="5335394" y="1854921"/>
                  <a:pt x="5484731" y="1828800"/>
                  <a:pt x="5641449" y="1828800"/>
                </a:cubicBezTo>
                <a:cubicBezTo>
                  <a:pt x="5802709" y="1828800"/>
                  <a:pt x="5954884" y="1854921"/>
                  <a:pt x="6097973" y="1907159"/>
                </a:cubicBezTo>
                <a:cubicBezTo>
                  <a:pt x="6241066" y="1959397"/>
                  <a:pt x="6365987" y="2037756"/>
                  <a:pt x="6472736" y="2142236"/>
                </a:cubicBezTo>
                <a:cubicBezTo>
                  <a:pt x="6579485" y="2246716"/>
                  <a:pt x="6663524" y="2375611"/>
                  <a:pt x="6724848" y="2528919"/>
                </a:cubicBezTo>
                <a:cubicBezTo>
                  <a:pt x="6786171" y="2682231"/>
                  <a:pt x="6816835" y="2859958"/>
                  <a:pt x="6816835" y="3062102"/>
                </a:cubicBezTo>
                <a:cubicBezTo>
                  <a:pt x="6816835" y="3264245"/>
                  <a:pt x="6786740" y="3441972"/>
                  <a:pt x="6726549" y="3595284"/>
                </a:cubicBezTo>
                <a:cubicBezTo>
                  <a:pt x="6666362" y="3748596"/>
                  <a:pt x="6584028" y="3876923"/>
                  <a:pt x="6479549" y="3980266"/>
                </a:cubicBezTo>
                <a:cubicBezTo>
                  <a:pt x="6375072" y="4083609"/>
                  <a:pt x="6250720" y="4161400"/>
                  <a:pt x="6106491" y="4213641"/>
                </a:cubicBezTo>
                <a:cubicBezTo>
                  <a:pt x="5962268" y="4265879"/>
                  <a:pt x="5807252" y="4292000"/>
                  <a:pt x="5641449" y="4292000"/>
                </a:cubicBezTo>
                <a:cubicBezTo>
                  <a:pt x="5480188" y="4292000"/>
                  <a:pt x="5328013" y="4265879"/>
                  <a:pt x="5184924" y="4213641"/>
                </a:cubicBezTo>
                <a:cubicBezTo>
                  <a:pt x="5041831" y="4161400"/>
                  <a:pt x="4916910" y="4083609"/>
                  <a:pt x="4810161" y="3980266"/>
                </a:cubicBezTo>
                <a:cubicBezTo>
                  <a:pt x="4703412" y="3876923"/>
                  <a:pt x="4619377" y="3748596"/>
                  <a:pt x="4558053" y="3595284"/>
                </a:cubicBezTo>
                <a:cubicBezTo>
                  <a:pt x="4496726" y="3441972"/>
                  <a:pt x="4466065" y="3264245"/>
                  <a:pt x="4466065" y="3062102"/>
                </a:cubicBezTo>
                <a:lnTo>
                  <a:pt x="4469832" y="2969205"/>
                </a:lnTo>
                <a:lnTo>
                  <a:pt x="4111341" y="2969205"/>
                </a:lnTo>
                <a:cubicBezTo>
                  <a:pt x="4011547" y="2694994"/>
                  <a:pt x="3914609" y="2407212"/>
                  <a:pt x="3820524" y="2105864"/>
                </a:cubicBezTo>
                <a:cubicBezTo>
                  <a:pt x="3726443" y="1804515"/>
                  <a:pt x="3633788" y="1502457"/>
                  <a:pt x="3542562" y="1199679"/>
                </a:cubicBezTo>
                <a:cubicBezTo>
                  <a:pt x="3451071" y="1502457"/>
                  <a:pt x="3359568" y="1804515"/>
                  <a:pt x="3268048" y="2105864"/>
                </a:cubicBezTo>
                <a:cubicBezTo>
                  <a:pt x="3176536" y="2407212"/>
                  <a:pt x="3080724" y="2694994"/>
                  <a:pt x="2980615" y="2969205"/>
                </a:cubicBezTo>
                <a:lnTo>
                  <a:pt x="2381537" y="2969205"/>
                </a:lnTo>
                <a:lnTo>
                  <a:pt x="2390120" y="3012122"/>
                </a:lnTo>
                <a:cubicBezTo>
                  <a:pt x="2400440" y="3079605"/>
                  <a:pt x="2405600" y="3153044"/>
                  <a:pt x="2405600" y="3232438"/>
                </a:cubicBezTo>
                <a:cubicBezTo>
                  <a:pt x="2405600" y="3540483"/>
                  <a:pt x="2297628" y="3779453"/>
                  <a:pt x="2081677" y="3949356"/>
                </a:cubicBezTo>
                <a:cubicBezTo>
                  <a:pt x="1865732" y="4119253"/>
                  <a:pt x="1540219" y="4204207"/>
                  <a:pt x="1105145" y="4204207"/>
                </a:cubicBezTo>
                <a:cubicBezTo>
                  <a:pt x="959066" y="4204207"/>
                  <a:pt x="827269" y="4195472"/>
                  <a:pt x="709772" y="4178005"/>
                </a:cubicBezTo>
                <a:cubicBezTo>
                  <a:pt x="592268" y="4160538"/>
                  <a:pt x="488264" y="4139104"/>
                  <a:pt x="397758" y="4113696"/>
                </a:cubicBezTo>
                <a:cubicBezTo>
                  <a:pt x="307251" y="4088293"/>
                  <a:pt x="229444" y="4061297"/>
                  <a:pt x="164341" y="4032715"/>
                </a:cubicBezTo>
                <a:cubicBezTo>
                  <a:pt x="99242" y="4004134"/>
                  <a:pt x="44459" y="3977142"/>
                  <a:pt x="0" y="3951735"/>
                </a:cubicBezTo>
                <a:lnTo>
                  <a:pt x="209594" y="3361055"/>
                </a:lnTo>
                <a:cubicBezTo>
                  <a:pt x="308041" y="3415039"/>
                  <a:pt x="429512" y="3463471"/>
                  <a:pt x="574007" y="3506340"/>
                </a:cubicBezTo>
                <a:cubicBezTo>
                  <a:pt x="718502" y="3549214"/>
                  <a:pt x="895551" y="3570649"/>
                  <a:pt x="1105145" y="3570649"/>
                </a:cubicBezTo>
                <a:cubicBezTo>
                  <a:pt x="1209944" y="3570649"/>
                  <a:pt x="1296482" y="3561918"/>
                  <a:pt x="1364759" y="3544452"/>
                </a:cubicBezTo>
                <a:cubicBezTo>
                  <a:pt x="1433041" y="3526985"/>
                  <a:pt x="1487820" y="3503167"/>
                  <a:pt x="1529105" y="3472996"/>
                </a:cubicBezTo>
                <a:cubicBezTo>
                  <a:pt x="1570389" y="3442826"/>
                  <a:pt x="1598970" y="3407103"/>
                  <a:pt x="1614848" y="3365818"/>
                </a:cubicBezTo>
                <a:cubicBezTo>
                  <a:pt x="1630726" y="3324533"/>
                  <a:pt x="1638667" y="3278485"/>
                  <a:pt x="1638667" y="3227675"/>
                </a:cubicBezTo>
                <a:cubicBezTo>
                  <a:pt x="1638667" y="3119697"/>
                  <a:pt x="1587856" y="3029986"/>
                  <a:pt x="1486231" y="2958530"/>
                </a:cubicBezTo>
                <a:cubicBezTo>
                  <a:pt x="1384609" y="2887080"/>
                  <a:pt x="1209944" y="2810067"/>
                  <a:pt x="962239" y="2727497"/>
                </a:cubicBezTo>
                <a:cubicBezTo>
                  <a:pt x="854266" y="2689390"/>
                  <a:pt x="746294" y="2645726"/>
                  <a:pt x="638316" y="2596500"/>
                </a:cubicBezTo>
                <a:cubicBezTo>
                  <a:pt x="530344" y="2547279"/>
                  <a:pt x="433485" y="2485349"/>
                  <a:pt x="347742" y="2410720"/>
                </a:cubicBezTo>
                <a:cubicBezTo>
                  <a:pt x="261994" y="2336091"/>
                  <a:pt x="192128" y="2245585"/>
                  <a:pt x="138143" y="2139197"/>
                </a:cubicBezTo>
                <a:cubicBezTo>
                  <a:pt x="84155" y="2032813"/>
                  <a:pt x="57163" y="1903401"/>
                  <a:pt x="57163" y="1750965"/>
                </a:cubicBezTo>
                <a:cubicBezTo>
                  <a:pt x="57163" y="1598533"/>
                  <a:pt x="85744" y="1461185"/>
                  <a:pt x="142906" y="1338919"/>
                </a:cubicBezTo>
                <a:cubicBezTo>
                  <a:pt x="200068" y="1216653"/>
                  <a:pt x="281049" y="1112649"/>
                  <a:pt x="385848" y="1026905"/>
                </a:cubicBezTo>
                <a:cubicBezTo>
                  <a:pt x="490648" y="941161"/>
                  <a:pt x="617676" y="875263"/>
                  <a:pt x="766933" y="829216"/>
                </a:cubicBezTo>
                <a:cubicBezTo>
                  <a:pt x="916192" y="783168"/>
                  <a:pt x="1084505" y="760144"/>
                  <a:pt x="1271869" y="760144"/>
                </a:cubicBezTo>
                <a:cubicBezTo>
                  <a:pt x="1438596" y="760144"/>
                  <a:pt x="1588352" y="773542"/>
                  <a:pt x="1721137" y="800338"/>
                </a:cubicBezTo>
                <a:lnTo>
                  <a:pt x="1776716" y="814005"/>
                </a:lnTo>
                <a:lnTo>
                  <a:pt x="1761423" y="750870"/>
                </a:lnTo>
                <a:cubicBezTo>
                  <a:pt x="1703694" y="498795"/>
                  <a:pt x="1649724" y="248505"/>
                  <a:pt x="1599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45BBF-8618-4DA8-9976-6C5D17A52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2" y="3249473"/>
            <a:ext cx="3087328" cy="2619234"/>
          </a:xfrm>
          <a:custGeom>
            <a:avLst/>
            <a:gdLst>
              <a:gd name="connsiteX0" fmla="*/ 131747 w 3087328"/>
              <a:gd name="connsiteY0" fmla="*/ 0 h 2619234"/>
              <a:gd name="connsiteX1" fmla="*/ 3087328 w 3087328"/>
              <a:gd name="connsiteY1" fmla="*/ 0 h 2619234"/>
              <a:gd name="connsiteX2" fmla="*/ 3087328 w 3087328"/>
              <a:gd name="connsiteY2" fmla="*/ 2619234 h 2619234"/>
              <a:gd name="connsiteX3" fmla="*/ 131747 w 3087328"/>
              <a:gd name="connsiteY3" fmla="*/ 2619234 h 2619234"/>
              <a:gd name="connsiteX4" fmla="*/ 0 w 3087328"/>
              <a:gd name="connsiteY4" fmla="*/ 2487487 h 2619234"/>
              <a:gd name="connsiteX5" fmla="*/ 0 w 3087328"/>
              <a:gd name="connsiteY5" fmla="*/ 131747 h 2619234"/>
              <a:gd name="connsiteX6" fmla="*/ 131747 w 3087328"/>
              <a:gd name="connsiteY6" fmla="*/ 0 h 261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2619234">
                <a:moveTo>
                  <a:pt x="131747" y="0"/>
                </a:moveTo>
                <a:lnTo>
                  <a:pt x="3087328" y="0"/>
                </a:lnTo>
                <a:lnTo>
                  <a:pt x="3087328" y="2619234"/>
                </a:lnTo>
                <a:lnTo>
                  <a:pt x="131747" y="2619234"/>
                </a:lnTo>
                <a:cubicBezTo>
                  <a:pt x="58985" y="2619234"/>
                  <a:pt x="0" y="2560249"/>
                  <a:pt x="0" y="2487487"/>
                </a:cubicBezTo>
                <a:lnTo>
                  <a:pt x="0" y="131747"/>
                </a:lnTo>
                <a:cubicBezTo>
                  <a:pt x="0" y="58985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91440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109728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977BBB2-B34A-41F1-81A7-D44923091F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05752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F9DFA6-E0DB-4749-AA34-1203313E03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64876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6B5E75D-4FC3-40FF-888E-8E3D0AEB44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2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EC80C8-E9BF-4097-B9BF-098CC689CE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1510765"/>
            <a:ext cx="2403015" cy="3861335"/>
          </a:xfrm>
          <a:custGeom>
            <a:avLst/>
            <a:gdLst>
              <a:gd name="connsiteX0" fmla="*/ 400511 w 2403015"/>
              <a:gd name="connsiteY0" fmla="*/ 0 h 3861335"/>
              <a:gd name="connsiteX1" fmla="*/ 2002504 w 2403015"/>
              <a:gd name="connsiteY1" fmla="*/ 0 h 3861335"/>
              <a:gd name="connsiteX2" fmla="*/ 2403015 w 2403015"/>
              <a:gd name="connsiteY2" fmla="*/ 400511 h 3861335"/>
              <a:gd name="connsiteX3" fmla="*/ 2403015 w 2403015"/>
              <a:gd name="connsiteY3" fmla="*/ 3460824 h 3861335"/>
              <a:gd name="connsiteX4" fmla="*/ 2002504 w 2403015"/>
              <a:gd name="connsiteY4" fmla="*/ 3861335 h 3861335"/>
              <a:gd name="connsiteX5" fmla="*/ 400511 w 2403015"/>
              <a:gd name="connsiteY5" fmla="*/ 3861335 h 3861335"/>
              <a:gd name="connsiteX6" fmla="*/ 0 w 2403015"/>
              <a:gd name="connsiteY6" fmla="*/ 3460824 h 3861335"/>
              <a:gd name="connsiteX7" fmla="*/ 0 w 2403015"/>
              <a:gd name="connsiteY7" fmla="*/ 400511 h 3861335"/>
              <a:gd name="connsiteX8" fmla="*/ 400511 w 2403015"/>
              <a:gd name="connsiteY8" fmla="*/ 0 h 386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015" h="3861335">
                <a:moveTo>
                  <a:pt x="400511" y="0"/>
                </a:moveTo>
                <a:lnTo>
                  <a:pt x="2002504" y="0"/>
                </a:lnTo>
                <a:cubicBezTo>
                  <a:pt x="2223700" y="0"/>
                  <a:pt x="2403015" y="179315"/>
                  <a:pt x="2403015" y="400511"/>
                </a:cubicBezTo>
                <a:lnTo>
                  <a:pt x="2403015" y="3460824"/>
                </a:lnTo>
                <a:cubicBezTo>
                  <a:pt x="2403015" y="3682020"/>
                  <a:pt x="2223700" y="3861335"/>
                  <a:pt x="2002504" y="3861335"/>
                </a:cubicBezTo>
                <a:lnTo>
                  <a:pt x="400511" y="3861335"/>
                </a:lnTo>
                <a:cubicBezTo>
                  <a:pt x="179315" y="3861335"/>
                  <a:pt x="0" y="3682020"/>
                  <a:pt x="0" y="3460824"/>
                </a:cubicBezTo>
                <a:lnTo>
                  <a:pt x="0" y="400511"/>
                </a:lnTo>
                <a:cubicBezTo>
                  <a:pt x="0" y="179315"/>
                  <a:pt x="179315" y="0"/>
                  <a:pt x="40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1DB8B4-2540-46B9-BE35-F74932CC4C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5300" y="1245976"/>
            <a:ext cx="3581400" cy="4323132"/>
          </a:xfrm>
          <a:custGeom>
            <a:avLst/>
            <a:gdLst>
              <a:gd name="connsiteX0" fmla="*/ 1790700 w 3581400"/>
              <a:gd name="connsiteY0" fmla="*/ 0 h 4323132"/>
              <a:gd name="connsiteX1" fmla="*/ 3056916 w 3581400"/>
              <a:gd name="connsiteY1" fmla="*/ 524484 h 4323132"/>
              <a:gd name="connsiteX2" fmla="*/ 3056916 w 3581400"/>
              <a:gd name="connsiteY2" fmla="*/ 3056916 h 4323132"/>
              <a:gd name="connsiteX3" fmla="*/ 1790700 w 3581400"/>
              <a:gd name="connsiteY3" fmla="*/ 4323132 h 4323132"/>
              <a:gd name="connsiteX4" fmla="*/ 524484 w 3581400"/>
              <a:gd name="connsiteY4" fmla="*/ 3056916 h 4323132"/>
              <a:gd name="connsiteX5" fmla="*/ 524484 w 3581400"/>
              <a:gd name="connsiteY5" fmla="*/ 524484 h 4323132"/>
              <a:gd name="connsiteX6" fmla="*/ 1790700 w 3581400"/>
              <a:gd name="connsiteY6" fmla="*/ 0 h 432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4323132">
                <a:moveTo>
                  <a:pt x="1790700" y="0"/>
                </a:moveTo>
                <a:cubicBezTo>
                  <a:pt x="2248980" y="0"/>
                  <a:pt x="2707260" y="174828"/>
                  <a:pt x="3056916" y="524484"/>
                </a:cubicBezTo>
                <a:cubicBezTo>
                  <a:pt x="3756228" y="1223796"/>
                  <a:pt x="3756228" y="2357605"/>
                  <a:pt x="3056916" y="3056916"/>
                </a:cubicBezTo>
                <a:lnTo>
                  <a:pt x="1790700" y="4323132"/>
                </a:lnTo>
                <a:lnTo>
                  <a:pt x="524484" y="3056916"/>
                </a:lnTo>
                <a:cubicBezTo>
                  <a:pt x="-174827" y="2357605"/>
                  <a:pt x="-174827" y="1223796"/>
                  <a:pt x="524484" y="524484"/>
                </a:cubicBezTo>
                <a:cubicBezTo>
                  <a:pt x="874140" y="174828"/>
                  <a:pt x="1332420" y="0"/>
                  <a:pt x="1790700" y="0"/>
                </a:cubicBezTo>
                <a:close/>
              </a:path>
            </a:pathLst>
          </a:custGeom>
          <a:solidFill>
            <a:srgbClr val="F1F3FE">
              <a:alpha val="50000"/>
            </a:srgb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600" y="1607457"/>
            <a:ext cx="5486400" cy="2659743"/>
          </a:xfrm>
          <a:prstGeom prst="round2SameRect">
            <a:avLst>
              <a:gd name="adj1" fmla="val 4662"/>
              <a:gd name="adj2" fmla="val 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2E98C2-8B31-4F34-ABF6-5C7AACEDC2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4" y="1434584"/>
            <a:ext cx="3087328" cy="3988832"/>
          </a:xfrm>
          <a:custGeom>
            <a:avLst/>
            <a:gdLst>
              <a:gd name="connsiteX0" fmla="*/ 131747 w 3087328"/>
              <a:gd name="connsiteY0" fmla="*/ 0 h 3988832"/>
              <a:gd name="connsiteX1" fmla="*/ 3087328 w 3087328"/>
              <a:gd name="connsiteY1" fmla="*/ 0 h 3988832"/>
              <a:gd name="connsiteX2" fmla="*/ 3087328 w 3087328"/>
              <a:gd name="connsiteY2" fmla="*/ 3988832 h 3988832"/>
              <a:gd name="connsiteX3" fmla="*/ 131747 w 3087328"/>
              <a:gd name="connsiteY3" fmla="*/ 3988832 h 3988832"/>
              <a:gd name="connsiteX4" fmla="*/ 0 w 3087328"/>
              <a:gd name="connsiteY4" fmla="*/ 3788195 h 3988832"/>
              <a:gd name="connsiteX5" fmla="*/ 0 w 3087328"/>
              <a:gd name="connsiteY5" fmla="*/ 200638 h 3988832"/>
              <a:gd name="connsiteX6" fmla="*/ 131747 w 3087328"/>
              <a:gd name="connsiteY6" fmla="*/ 0 h 398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3988832">
                <a:moveTo>
                  <a:pt x="131747" y="0"/>
                </a:moveTo>
                <a:lnTo>
                  <a:pt x="3087328" y="0"/>
                </a:lnTo>
                <a:lnTo>
                  <a:pt x="3087328" y="3988832"/>
                </a:lnTo>
                <a:lnTo>
                  <a:pt x="131747" y="3988832"/>
                </a:lnTo>
                <a:cubicBezTo>
                  <a:pt x="58985" y="3988832"/>
                  <a:pt x="0" y="3899004"/>
                  <a:pt x="0" y="3788195"/>
                </a:cubicBezTo>
                <a:lnTo>
                  <a:pt x="0" y="200638"/>
                </a:lnTo>
                <a:cubicBezTo>
                  <a:pt x="0" y="89828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4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C7A4E3-0572-4531-BD9D-C07E9A791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698955" cy="6858000"/>
          </a:xfrm>
          <a:custGeom>
            <a:avLst/>
            <a:gdLst>
              <a:gd name="connsiteX0" fmla="*/ 0 w 4698955"/>
              <a:gd name="connsiteY0" fmla="*/ 0 h 6858000"/>
              <a:gd name="connsiteX1" fmla="*/ 753518 w 4698955"/>
              <a:gd name="connsiteY1" fmla="*/ 0 h 6858000"/>
              <a:gd name="connsiteX2" fmla="*/ 3945437 w 4698955"/>
              <a:gd name="connsiteY2" fmla="*/ 0 h 6858000"/>
              <a:gd name="connsiteX3" fmla="*/ 4698955 w 4698955"/>
              <a:gd name="connsiteY3" fmla="*/ 0 h 6858000"/>
              <a:gd name="connsiteX4" fmla="*/ 4593388 w 4698955"/>
              <a:gd name="connsiteY4" fmla="*/ 51439 h 6858000"/>
              <a:gd name="connsiteX5" fmla="*/ 4389286 w 4698955"/>
              <a:gd name="connsiteY5" fmla="*/ 186097 h 6858000"/>
              <a:gd name="connsiteX6" fmla="*/ 3955292 w 4698955"/>
              <a:gd name="connsiteY6" fmla="*/ 1154547 h 6858000"/>
              <a:gd name="connsiteX7" fmla="*/ 3955292 w 4698955"/>
              <a:gd name="connsiteY7" fmla="*/ 2384197 h 6858000"/>
              <a:gd name="connsiteX8" fmla="*/ 3722222 w 4698955"/>
              <a:gd name="connsiteY8" fmla="*/ 2954818 h 6858000"/>
              <a:gd name="connsiteX9" fmla="*/ 2966750 w 4698955"/>
              <a:gd name="connsiteY9" fmla="*/ 3147706 h 6858000"/>
              <a:gd name="connsiteX10" fmla="*/ 2966750 w 4698955"/>
              <a:gd name="connsiteY10" fmla="*/ 3714308 h 6858000"/>
              <a:gd name="connsiteX11" fmla="*/ 3702130 w 4698955"/>
              <a:gd name="connsiteY11" fmla="*/ 3893130 h 6858000"/>
              <a:gd name="connsiteX12" fmla="*/ 3955292 w 4698955"/>
              <a:gd name="connsiteY12" fmla="*/ 4489873 h 6858000"/>
              <a:gd name="connsiteX13" fmla="*/ 3955292 w 4698955"/>
              <a:gd name="connsiteY13" fmla="*/ 5707469 h 6858000"/>
              <a:gd name="connsiteX14" fmla="*/ 4373213 w 4698955"/>
              <a:gd name="connsiteY14" fmla="*/ 6667880 h 6858000"/>
              <a:gd name="connsiteX15" fmla="*/ 4603772 w 4698955"/>
              <a:gd name="connsiteY15" fmla="*/ 6817820 h 6858000"/>
              <a:gd name="connsiteX16" fmla="*/ 4692806 w 4698955"/>
              <a:gd name="connsiteY16" fmla="*/ 6858000 h 6858000"/>
              <a:gd name="connsiteX17" fmla="*/ 3939288 w 4698955"/>
              <a:gd name="connsiteY17" fmla="*/ 6858000 h 6858000"/>
              <a:gd name="connsiteX18" fmla="*/ 753518 w 4698955"/>
              <a:gd name="connsiteY18" fmla="*/ 6858000 h 6858000"/>
              <a:gd name="connsiteX19" fmla="*/ 0 w 4698955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98955" h="6858000">
                <a:moveTo>
                  <a:pt x="0" y="0"/>
                </a:moveTo>
                <a:lnTo>
                  <a:pt x="753518" y="0"/>
                </a:lnTo>
                <a:lnTo>
                  <a:pt x="3945437" y="0"/>
                </a:lnTo>
                <a:lnTo>
                  <a:pt x="4698955" y="0"/>
                </a:lnTo>
                <a:lnTo>
                  <a:pt x="4593388" y="51439"/>
                </a:lnTo>
                <a:cubicBezTo>
                  <a:pt x="4520612" y="90813"/>
                  <a:pt x="4452577" y="135699"/>
                  <a:pt x="4389286" y="186097"/>
                </a:cubicBezTo>
                <a:cubicBezTo>
                  <a:pt x="4099958" y="416490"/>
                  <a:pt x="3955292" y="739306"/>
                  <a:pt x="3955292" y="1154547"/>
                </a:cubicBezTo>
                <a:lnTo>
                  <a:pt x="3955292" y="2384197"/>
                </a:lnTo>
                <a:cubicBezTo>
                  <a:pt x="3955292" y="2641380"/>
                  <a:pt x="3877603" y="2831586"/>
                  <a:pt x="3722222" y="2954818"/>
                </a:cubicBezTo>
                <a:cubicBezTo>
                  <a:pt x="3566842" y="3078053"/>
                  <a:pt x="3315018" y="3142348"/>
                  <a:pt x="2966750" y="3147706"/>
                </a:cubicBezTo>
                <a:lnTo>
                  <a:pt x="2966750" y="3714308"/>
                </a:lnTo>
                <a:cubicBezTo>
                  <a:pt x="3288228" y="3714308"/>
                  <a:pt x="3533354" y="3773917"/>
                  <a:pt x="3702130" y="3893130"/>
                </a:cubicBezTo>
                <a:cubicBezTo>
                  <a:pt x="3870904" y="4012345"/>
                  <a:pt x="3955292" y="4211260"/>
                  <a:pt x="3955292" y="4489873"/>
                </a:cubicBezTo>
                <a:lnTo>
                  <a:pt x="3955292" y="5707469"/>
                </a:lnTo>
                <a:cubicBezTo>
                  <a:pt x="3955292" y="6120031"/>
                  <a:pt x="4094600" y="6440169"/>
                  <a:pt x="4373213" y="6667880"/>
                </a:cubicBezTo>
                <a:cubicBezTo>
                  <a:pt x="4442866" y="6724810"/>
                  <a:pt x="4519719" y="6774789"/>
                  <a:pt x="4603772" y="6817820"/>
                </a:cubicBezTo>
                <a:lnTo>
                  <a:pt x="4692806" y="6858000"/>
                </a:lnTo>
                <a:lnTo>
                  <a:pt x="3939288" y="6858000"/>
                </a:lnTo>
                <a:lnTo>
                  <a:pt x="7535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 p14:presetBounceEnd="5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96FED2-2592-4059-9D29-15A3990D8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1218" y="0"/>
            <a:ext cx="6248034" cy="6858000"/>
          </a:xfrm>
          <a:custGeom>
            <a:avLst/>
            <a:gdLst>
              <a:gd name="connsiteX0" fmla="*/ 1650336 w 6248034"/>
              <a:gd name="connsiteY0" fmla="*/ 3281519 h 6858000"/>
              <a:gd name="connsiteX1" fmla="*/ 1650336 w 6248034"/>
              <a:gd name="connsiteY1" fmla="*/ 3637725 h 6858000"/>
              <a:gd name="connsiteX2" fmla="*/ 1060931 w 6248034"/>
              <a:gd name="connsiteY2" fmla="*/ 4147689 h 6858000"/>
              <a:gd name="connsiteX3" fmla="*/ 1060931 w 6248034"/>
              <a:gd name="connsiteY3" fmla="*/ 4903666 h 6858000"/>
              <a:gd name="connsiteX4" fmla="*/ 489463 w 6248034"/>
              <a:gd name="connsiteY4" fmla="*/ 5554576 h 6858000"/>
              <a:gd name="connsiteX5" fmla="*/ 489463 w 6248034"/>
              <a:gd name="connsiteY5" fmla="*/ 5585327 h 6858000"/>
              <a:gd name="connsiteX6" fmla="*/ 1060931 w 6248034"/>
              <a:gd name="connsiteY6" fmla="*/ 6236236 h 6858000"/>
              <a:gd name="connsiteX7" fmla="*/ 1060931 w 6248034"/>
              <a:gd name="connsiteY7" fmla="*/ 6858000 h 6858000"/>
              <a:gd name="connsiteX8" fmla="*/ 630408 w 6248034"/>
              <a:gd name="connsiteY8" fmla="*/ 6858000 h 6858000"/>
              <a:gd name="connsiteX9" fmla="*/ 630408 w 6248034"/>
              <a:gd name="connsiteY9" fmla="*/ 6246487 h 6858000"/>
              <a:gd name="connsiteX10" fmla="*/ 468962 w 6248034"/>
              <a:gd name="connsiteY10" fmla="*/ 5865935 h 6858000"/>
              <a:gd name="connsiteX11" fmla="*/ 0 w 6248034"/>
              <a:gd name="connsiteY11" fmla="*/ 5751898 h 6858000"/>
              <a:gd name="connsiteX12" fmla="*/ 0 w 6248034"/>
              <a:gd name="connsiteY12" fmla="*/ 5390567 h 6858000"/>
              <a:gd name="connsiteX13" fmla="*/ 481775 w 6248034"/>
              <a:gd name="connsiteY13" fmla="*/ 5267560 h 6858000"/>
              <a:gd name="connsiteX14" fmla="*/ 630408 w 6248034"/>
              <a:gd name="connsiteY14" fmla="*/ 4903666 h 6858000"/>
              <a:gd name="connsiteX15" fmla="*/ 630408 w 6248034"/>
              <a:gd name="connsiteY15" fmla="*/ 4119500 h 6858000"/>
              <a:gd name="connsiteX16" fmla="*/ 907172 w 6248034"/>
              <a:gd name="connsiteY16" fmla="*/ 3501905 h 6858000"/>
              <a:gd name="connsiteX17" fmla="*/ 1650336 w 6248034"/>
              <a:gd name="connsiteY17" fmla="*/ 3281519 h 6858000"/>
              <a:gd name="connsiteX18" fmla="*/ 5187103 w 6248034"/>
              <a:gd name="connsiteY18" fmla="*/ 0 h 6858000"/>
              <a:gd name="connsiteX19" fmla="*/ 5617626 w 6248034"/>
              <a:gd name="connsiteY19" fmla="*/ 0 h 6858000"/>
              <a:gd name="connsiteX20" fmla="*/ 5617626 w 6248034"/>
              <a:gd name="connsiteY20" fmla="*/ 710322 h 6858000"/>
              <a:gd name="connsiteX21" fmla="*/ 5766259 w 6248034"/>
              <a:gd name="connsiteY21" fmla="*/ 1074216 h 6858000"/>
              <a:gd name="connsiteX22" fmla="*/ 6248034 w 6248034"/>
              <a:gd name="connsiteY22" fmla="*/ 1197223 h 6858000"/>
              <a:gd name="connsiteX23" fmla="*/ 6248034 w 6248034"/>
              <a:gd name="connsiteY23" fmla="*/ 1558554 h 6858000"/>
              <a:gd name="connsiteX24" fmla="*/ 5779072 w 6248034"/>
              <a:gd name="connsiteY24" fmla="*/ 1672591 h 6858000"/>
              <a:gd name="connsiteX25" fmla="*/ 5617626 w 6248034"/>
              <a:gd name="connsiteY25" fmla="*/ 2053143 h 6858000"/>
              <a:gd name="connsiteX26" fmla="*/ 5617626 w 6248034"/>
              <a:gd name="connsiteY26" fmla="*/ 2829621 h 6858000"/>
              <a:gd name="connsiteX27" fmla="*/ 5351112 w 6248034"/>
              <a:gd name="connsiteY27" fmla="*/ 3442090 h 6858000"/>
              <a:gd name="connsiteX28" fmla="*/ 4597698 w 6248034"/>
              <a:gd name="connsiteY28" fmla="*/ 3665040 h 6858000"/>
              <a:gd name="connsiteX29" fmla="*/ 4597698 w 6248034"/>
              <a:gd name="connsiteY29" fmla="*/ 3306271 h 6858000"/>
              <a:gd name="connsiteX30" fmla="*/ 5037189 w 6248034"/>
              <a:gd name="connsiteY30" fmla="*/ 3183264 h 6858000"/>
              <a:gd name="connsiteX31" fmla="*/ 5187103 w 6248034"/>
              <a:gd name="connsiteY31" fmla="*/ 2803995 h 6858000"/>
              <a:gd name="connsiteX32" fmla="*/ 5187103 w 6248034"/>
              <a:gd name="connsiteY32" fmla="*/ 2042892 h 6858000"/>
              <a:gd name="connsiteX33" fmla="*/ 5758571 w 6248034"/>
              <a:gd name="connsiteY33" fmla="*/ 1391983 h 6858000"/>
              <a:gd name="connsiteX34" fmla="*/ 5758571 w 6248034"/>
              <a:gd name="connsiteY34" fmla="*/ 1361232 h 6858000"/>
              <a:gd name="connsiteX35" fmla="*/ 5187103 w 6248034"/>
              <a:gd name="connsiteY35" fmla="*/ 7103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48034" h="6858000">
                <a:moveTo>
                  <a:pt x="1650336" y="3281519"/>
                </a:moveTo>
                <a:lnTo>
                  <a:pt x="1650336" y="3637725"/>
                </a:lnTo>
                <a:cubicBezTo>
                  <a:pt x="1257399" y="3647976"/>
                  <a:pt x="1060931" y="3817964"/>
                  <a:pt x="1060931" y="4147689"/>
                </a:cubicBezTo>
                <a:lnTo>
                  <a:pt x="1060931" y="4903666"/>
                </a:lnTo>
                <a:cubicBezTo>
                  <a:pt x="1060931" y="5270977"/>
                  <a:pt x="870441" y="5487947"/>
                  <a:pt x="489463" y="5554576"/>
                </a:cubicBezTo>
                <a:lnTo>
                  <a:pt x="489463" y="5585327"/>
                </a:lnTo>
                <a:cubicBezTo>
                  <a:pt x="870441" y="5651955"/>
                  <a:pt x="1060931" y="5868925"/>
                  <a:pt x="1060931" y="6236236"/>
                </a:cubicBezTo>
                <a:lnTo>
                  <a:pt x="1060931" y="6858000"/>
                </a:lnTo>
                <a:lnTo>
                  <a:pt x="630408" y="6858000"/>
                </a:lnTo>
                <a:lnTo>
                  <a:pt x="630408" y="6246487"/>
                </a:lnTo>
                <a:cubicBezTo>
                  <a:pt x="630408" y="6068811"/>
                  <a:pt x="576592" y="5941960"/>
                  <a:pt x="468962" y="5865935"/>
                </a:cubicBezTo>
                <a:cubicBezTo>
                  <a:pt x="361331" y="5789911"/>
                  <a:pt x="205011" y="5751898"/>
                  <a:pt x="0" y="5751898"/>
                </a:cubicBezTo>
                <a:lnTo>
                  <a:pt x="0" y="5390567"/>
                </a:lnTo>
                <a:cubicBezTo>
                  <a:pt x="222095" y="5387150"/>
                  <a:pt x="382687" y="5346148"/>
                  <a:pt x="481775" y="5267560"/>
                </a:cubicBezTo>
                <a:cubicBezTo>
                  <a:pt x="580864" y="5188973"/>
                  <a:pt x="630408" y="5067675"/>
                  <a:pt x="630408" y="4903666"/>
                </a:cubicBezTo>
                <a:lnTo>
                  <a:pt x="630408" y="4119500"/>
                </a:lnTo>
                <a:cubicBezTo>
                  <a:pt x="630408" y="3854695"/>
                  <a:pt x="722663" y="3648830"/>
                  <a:pt x="907172" y="3501905"/>
                </a:cubicBezTo>
                <a:cubicBezTo>
                  <a:pt x="1091682" y="3354981"/>
                  <a:pt x="1339404" y="3281519"/>
                  <a:pt x="1650336" y="3281519"/>
                </a:cubicBezTo>
                <a:close/>
                <a:moveTo>
                  <a:pt x="5187103" y="0"/>
                </a:moveTo>
                <a:lnTo>
                  <a:pt x="5617626" y="0"/>
                </a:lnTo>
                <a:lnTo>
                  <a:pt x="5617626" y="710322"/>
                </a:lnTo>
                <a:cubicBezTo>
                  <a:pt x="5617626" y="874331"/>
                  <a:pt x="5667170" y="995629"/>
                  <a:pt x="5766259" y="1074216"/>
                </a:cubicBezTo>
                <a:cubicBezTo>
                  <a:pt x="5865347" y="1152804"/>
                  <a:pt x="6025939" y="1193806"/>
                  <a:pt x="6248034" y="1197223"/>
                </a:cubicBezTo>
                <a:lnTo>
                  <a:pt x="6248034" y="1558554"/>
                </a:lnTo>
                <a:cubicBezTo>
                  <a:pt x="6043023" y="1558554"/>
                  <a:pt x="5886703" y="1596567"/>
                  <a:pt x="5779072" y="1672591"/>
                </a:cubicBezTo>
                <a:cubicBezTo>
                  <a:pt x="5671442" y="1748616"/>
                  <a:pt x="5617626" y="1875467"/>
                  <a:pt x="5617626" y="2053143"/>
                </a:cubicBezTo>
                <a:lnTo>
                  <a:pt x="5617626" y="2829621"/>
                </a:lnTo>
                <a:cubicBezTo>
                  <a:pt x="5617626" y="3092718"/>
                  <a:pt x="5528788" y="3296875"/>
                  <a:pt x="5351112" y="3442090"/>
                </a:cubicBezTo>
                <a:cubicBezTo>
                  <a:pt x="5173436" y="3587307"/>
                  <a:pt x="4922298" y="3661623"/>
                  <a:pt x="4597698" y="3665040"/>
                </a:cubicBezTo>
                <a:lnTo>
                  <a:pt x="4597698" y="3306271"/>
                </a:lnTo>
                <a:cubicBezTo>
                  <a:pt x="4790749" y="3302854"/>
                  <a:pt x="4937247" y="3261852"/>
                  <a:pt x="5037189" y="3183264"/>
                </a:cubicBezTo>
                <a:cubicBezTo>
                  <a:pt x="5137132" y="3104677"/>
                  <a:pt x="5187103" y="2978254"/>
                  <a:pt x="5187103" y="2803995"/>
                </a:cubicBezTo>
                <a:lnTo>
                  <a:pt x="5187103" y="2042892"/>
                </a:lnTo>
                <a:cubicBezTo>
                  <a:pt x="5187103" y="1675581"/>
                  <a:pt x="5377593" y="1458611"/>
                  <a:pt x="5758571" y="1391983"/>
                </a:cubicBezTo>
                <a:lnTo>
                  <a:pt x="5758571" y="1361232"/>
                </a:lnTo>
                <a:cubicBezTo>
                  <a:pt x="5377593" y="1294603"/>
                  <a:pt x="5187103" y="1077633"/>
                  <a:pt x="5187103" y="71032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1DE388D-BA0E-423B-88D5-89E44C76D585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738AD-4B94-48C5-BE68-9F83FAF9C782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640A4C25-6028-486A-854F-DF8BA08D5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E44D2-B630-4CDD-84C2-48FB5C8B43A2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5FFD17E-62AC-4BCF-9614-58BB6E6C25BF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</a:t>
            </a:r>
          </a:p>
        </p:txBody>
      </p:sp>
    </p:spTree>
    <p:extLst>
      <p:ext uri="{BB962C8B-B14F-4D97-AF65-F5344CB8AC3E}">
        <p14:creationId xmlns:p14="http://schemas.microsoft.com/office/powerpoint/2010/main" val="17559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214A5D-ECDD-4973-8B6F-118B35941A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860" y="768801"/>
            <a:ext cx="5326989" cy="5320398"/>
          </a:xfrm>
          <a:prstGeom prst="roundRect">
            <a:avLst>
              <a:gd name="adj" fmla="val 3299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5F919C-7A9C-45EF-A88C-F859AAFE3D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1282" y="768802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6620D46-A1F7-4405-ACB6-DE4C103AD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34187" y="3544140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CB4E980-954D-4BD9-9BFF-5BED8D78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379C46E-C269-4605-800F-858FA4A1A3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0BAB4DF-296E-46C9-8A99-1E8FCE1BD7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A4ACC6-77C4-4409-8A69-067DA240CD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7CA025-89AD-4137-91EE-1E046D8D63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6D2B67-311F-4112-8580-CB32A84BC9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20" grpId="0" animBg="1"/>
      <p:bldP spid="17" grpId="0" animBg="1"/>
      <p:bldP spid="14" grpId="0" animBg="1"/>
      <p:bldP spid="1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8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9A36B03-B672-4C39-86F0-3B7C5363D0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216E80C-E655-47D0-A221-C0DA47666C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000250"/>
            <a:ext cx="10972800" cy="2857500"/>
          </a:xfrm>
          <a:prstGeom prst="roundRect">
            <a:avLst>
              <a:gd name="adj" fmla="val 10667"/>
            </a:avLst>
          </a:pr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D78293D-4644-4D06-9E0F-F04D2A760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3618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F0ECF8-1963-4C2E-9902-FE1179488C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6081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A996B26-8B93-43C9-BAF3-D9C189B291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8544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19E1DC3-5CBE-4E24-9B13-70E16F924E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81006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B87B25-D894-4ACE-A1F7-F14B1BE9F5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706" y="2063310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B3ED1E-F96A-4862-AA5A-A40D3F4564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8055280" y="1695115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7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5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41616-907E-4C24-ACFF-5CC754AF702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CACD29-B312-49E8-980E-8B27F766BD1C}"/>
              </a:ext>
            </a:extLst>
          </p:cNvPr>
          <p:cNvGrpSpPr/>
          <p:nvPr userDrawn="1"/>
        </p:nvGrpSpPr>
        <p:grpSpPr>
          <a:xfrm>
            <a:off x="1342633" y="6429418"/>
            <a:ext cx="1879016" cy="246221"/>
            <a:chOff x="666027" y="6491338"/>
            <a:chExt cx="1879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912C9573-6F85-4D79-A6D3-96D403BF5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BD7703-0774-4626-B11C-862D04911C97}"/>
                </a:ext>
              </a:extLst>
            </p:cNvPr>
            <p:cNvSpPr txBox="1"/>
            <p:nvPr/>
          </p:nvSpPr>
          <p:spPr>
            <a:xfrm>
              <a:off x="771801" y="6491338"/>
              <a:ext cx="1773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Rio Ardana Putra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5D8FF6-B781-45DF-BDD1-38CB13CFA126}"/>
              </a:ext>
            </a:extLst>
          </p:cNvPr>
          <p:cNvSpPr txBox="1"/>
          <p:nvPr userDrawn="1"/>
        </p:nvSpPr>
        <p:spPr>
          <a:xfrm>
            <a:off x="221512" y="6398640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</a:t>
            </a:r>
          </a:p>
        </p:txBody>
      </p:sp>
    </p:spTree>
    <p:extLst>
      <p:ext uri="{BB962C8B-B14F-4D97-AF65-F5344CB8AC3E}">
        <p14:creationId xmlns:p14="http://schemas.microsoft.com/office/powerpoint/2010/main" val="506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8" r:id="rId3"/>
    <p:sldLayoutId id="2147483655" r:id="rId4"/>
    <p:sldLayoutId id="2147483680" r:id="rId5"/>
    <p:sldLayoutId id="2147483689" r:id="rId6"/>
    <p:sldLayoutId id="2147483684" r:id="rId7"/>
    <p:sldLayoutId id="2147483654" r:id="rId8"/>
    <p:sldLayoutId id="2147483650" r:id="rId9"/>
    <p:sldLayoutId id="2147483657" r:id="rId10"/>
    <p:sldLayoutId id="2147483675" r:id="rId11"/>
    <p:sldLayoutId id="2147483666" r:id="rId12"/>
    <p:sldLayoutId id="2147483685" r:id="rId13"/>
    <p:sldLayoutId id="2147483662" r:id="rId14"/>
    <p:sldLayoutId id="2147483679" r:id="rId15"/>
    <p:sldLayoutId id="2147483658" r:id="rId16"/>
    <p:sldLayoutId id="2147483661" r:id="rId17"/>
    <p:sldLayoutId id="2147483659" r:id="rId18"/>
    <p:sldLayoutId id="2147483660" r:id="rId19"/>
    <p:sldLayoutId id="2147483665" r:id="rId20"/>
    <p:sldLayoutId id="2147483651" r:id="rId21"/>
    <p:sldLayoutId id="2147483682" r:id="rId22"/>
    <p:sldLayoutId id="2147483677" r:id="rId23"/>
    <p:sldLayoutId id="2147483656" r:id="rId24"/>
    <p:sldLayoutId id="2147483681" r:id="rId25"/>
    <p:sldLayoutId id="2147483670" r:id="rId26"/>
    <p:sldLayoutId id="2147483669" r:id="rId27"/>
    <p:sldLayoutId id="2147483687" r:id="rId28"/>
    <p:sldLayoutId id="2147483667" r:id="rId29"/>
    <p:sldLayoutId id="2147483663" r:id="rId30"/>
    <p:sldLayoutId id="2147483652" r:id="rId31"/>
    <p:sldLayoutId id="2147483653" r:id="rId32"/>
    <p:sldLayoutId id="2147483673" r:id="rId33"/>
    <p:sldLayoutId id="2147483674" r:id="rId34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pos="1536" userDrawn="1">
          <p15:clr>
            <a:srgbClr val="A4A3A4"/>
          </p15:clr>
        </p15:guide>
        <p15:guide id="4" pos="268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4992" userDrawn="1">
          <p15:clr>
            <a:srgbClr val="A4A3A4"/>
          </p15:clr>
        </p15:guide>
        <p15:guide id="7" pos="6144" userDrawn="1">
          <p15:clr>
            <a:srgbClr val="A4A3A4"/>
          </p15:clr>
        </p15:guide>
        <p15:guide id="8" pos="7296" userDrawn="1">
          <p15:clr>
            <a:srgbClr val="A4A3A4"/>
          </p15:clr>
        </p15:guide>
        <p15:guide id="9" pos="960" userDrawn="1">
          <p15:clr>
            <a:srgbClr val="F26B43"/>
          </p15:clr>
        </p15:guide>
        <p15:guide id="10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sv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E1411-B836-454B-90FB-03A6191EE255}"/>
              </a:ext>
            </a:extLst>
          </p:cNvPr>
          <p:cNvGrpSpPr/>
          <p:nvPr/>
        </p:nvGrpSpPr>
        <p:grpSpPr>
          <a:xfrm>
            <a:off x="8036707" y="5262855"/>
            <a:ext cx="4155293" cy="1774604"/>
            <a:chOff x="3512828" y="1479894"/>
            <a:chExt cx="6064881" cy="2590133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B70F2D-2B7B-4A73-BF0A-12F277ECB464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D7841-CB95-43DC-BC37-09D6C43246B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05301A-F9F7-40EA-98A2-B8B7C18314EE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9C6051F-44A5-DB21-1336-34C96D39B2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83" y="0"/>
            <a:ext cx="10285714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B36AE3-62B0-4015-A5D8-5AA1C5FFF74A}"/>
              </a:ext>
            </a:extLst>
          </p:cNvPr>
          <p:cNvSpPr txBox="1"/>
          <p:nvPr/>
        </p:nvSpPr>
        <p:spPr>
          <a:xfrm>
            <a:off x="11210592" y="268018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ysClr val="windowText" lastClr="000000">
                    <a:alpha val="50000"/>
                  </a:sys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PPTX;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0EB0690-6682-C210-8AB3-31196186E3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2" r="19652"/>
          <a:stretch/>
        </p:blipFill>
        <p:spPr>
          <a:xfrm>
            <a:off x="1656299" y="0"/>
            <a:ext cx="6248034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ECF699-0960-4E44-86C7-447D7527841E}"/>
              </a:ext>
            </a:extLst>
          </p:cNvPr>
          <p:cNvSpPr txBox="1"/>
          <p:nvPr/>
        </p:nvSpPr>
        <p:spPr>
          <a:xfrm>
            <a:off x="3237213" y="3013501"/>
            <a:ext cx="3065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glow rad="254000">
                    <a:schemeClr val="bg1">
                      <a:alpha val="64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</a:t>
            </a:r>
            <a:r>
              <a:rPr lang="en-US" sz="4800" b="1" dirty="0">
                <a:ln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glow rad="254000">
                    <a:schemeClr val="bg1">
                      <a:alpha val="64000"/>
                    </a:scheme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</a:t>
            </a:r>
            <a:endParaRPr lang="en-US" sz="4800" b="1" spc="-300" dirty="0">
              <a:ln>
                <a:solidFill>
                  <a:schemeClr val="bg1"/>
                </a:solidFill>
              </a:ln>
              <a:solidFill>
                <a:schemeClr val="accent4"/>
              </a:solidFill>
              <a:effectLst>
                <a:glow rad="254000">
                  <a:schemeClr val="bg1">
                    <a:alpha val="64000"/>
                  </a:scheme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9FC7C-13EE-47F5-8ECD-577FBDB2FED5}"/>
              </a:ext>
            </a:extLst>
          </p:cNvPr>
          <p:cNvSpPr txBox="1"/>
          <p:nvPr/>
        </p:nvSpPr>
        <p:spPr>
          <a:xfrm>
            <a:off x="3237213" y="3754468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n>
                  <a:solidFill>
                    <a:schemeClr val="bg1"/>
                  </a:solidFill>
                </a:ln>
                <a:solidFill>
                  <a:schemeClr val="accent4"/>
                </a:solidFill>
                <a:effectLst>
                  <a:glow rad="127000">
                    <a:schemeClr val="bg1">
                      <a:alpha val="66000"/>
                    </a:schemeClr>
                  </a:glo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9016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A2070B-A097-464C-81E3-EEE47EAC23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4550168" y="-783832"/>
            <a:ext cx="6083788" cy="9199876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CF093AA-53AF-3DA0-0722-DA3B3D4D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28" y="1537937"/>
            <a:ext cx="8552447" cy="57016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AF6E1-1942-4FB6-8B45-5EC92462166E}"/>
              </a:ext>
            </a:extLst>
          </p:cNvPr>
          <p:cNvSpPr/>
          <p:nvPr/>
        </p:nvSpPr>
        <p:spPr>
          <a:xfrm>
            <a:off x="1145061" y="1591393"/>
            <a:ext cx="39976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232A4E"/>
                </a:solidFill>
                <a:latin typeface="Ubuntu" panose="020B0504030602030204" pitchFamily="34" charset="0"/>
              </a:rPr>
              <a:t>Menggabungkan</a:t>
            </a:r>
            <a:r>
              <a:rPr lang="en-US" sz="2400" dirty="0">
                <a:solidFill>
                  <a:srgbClr val="232A4E"/>
                </a:solidFill>
                <a:latin typeface="Ubuntu" panose="020B0504030602030204" pitchFamily="34" charset="0"/>
              </a:rPr>
              <a:t> CF dan </a:t>
            </a:r>
          </a:p>
          <a:p>
            <a:r>
              <a:rPr lang="en-US" sz="2400" dirty="0">
                <a:solidFill>
                  <a:srgbClr val="232A4E"/>
                </a:solidFill>
                <a:latin typeface="Ubuntu" panose="020B0504030602030204" pitchFamily="34" charset="0"/>
              </a:rPr>
              <a:t>Content-Based</a:t>
            </a:r>
            <a:endParaRPr lang="en-US" sz="24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75195-03AC-421F-AA5A-34A0C048A8E1}"/>
              </a:ext>
            </a:extLst>
          </p:cNvPr>
          <p:cNvSpPr/>
          <p:nvPr/>
        </p:nvSpPr>
        <p:spPr>
          <a:xfrm>
            <a:off x="1145061" y="2521943"/>
            <a:ext cx="4159925" cy="115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Hybrid Recommendation digunakan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sebagai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default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untuk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mengatasi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masing-masing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pendekatan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C4FF12F-00BF-A24B-5186-9DF333D6F9F6}"/>
              </a:ext>
            </a:extLst>
          </p:cNvPr>
          <p:cNvGrpSpPr/>
          <p:nvPr/>
        </p:nvGrpSpPr>
        <p:grpSpPr>
          <a:xfrm>
            <a:off x="5978958" y="984924"/>
            <a:ext cx="5701526" cy="1544841"/>
            <a:chOff x="5471600" y="2629567"/>
            <a:chExt cx="5701526" cy="15448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1AF330-AE6B-54A6-FAAE-614FC1B170BF}"/>
                </a:ext>
              </a:extLst>
            </p:cNvPr>
            <p:cNvSpPr/>
            <p:nvPr/>
          </p:nvSpPr>
          <p:spPr>
            <a:xfrm>
              <a:off x="5827694" y="3343411"/>
              <a:ext cx="5345432" cy="83099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Recommendation</a:t>
              </a:r>
              <a:endParaRPr lang="en-US" sz="48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7A8BD16-BFCE-9678-195B-80FFEFFC76E1}"/>
                </a:ext>
              </a:extLst>
            </p:cNvPr>
            <p:cNvSpPr/>
            <p:nvPr/>
          </p:nvSpPr>
          <p:spPr>
            <a:xfrm>
              <a:off x="5471600" y="2629567"/>
              <a:ext cx="2199946" cy="8309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Hybrid</a:t>
              </a:r>
              <a:endParaRPr lang="en-US" sz="48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7386D9-1AE9-38FA-B213-32DCEA95DF92}"/>
              </a:ext>
            </a:extLst>
          </p:cNvPr>
          <p:cNvGrpSpPr/>
          <p:nvPr/>
        </p:nvGrpSpPr>
        <p:grpSpPr>
          <a:xfrm>
            <a:off x="1219555" y="3890885"/>
            <a:ext cx="3545137" cy="338554"/>
            <a:chOff x="4493600" y="4261354"/>
            <a:chExt cx="2732700" cy="33855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4DA5B4B-2D77-8400-F34F-D42CA66C4872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E9510D8B-EC86-F0AE-C76F-78E2B23C099E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5D3BDF23-951B-2C89-CFFA-2BE36025A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F556AA-CD5A-3540-A45E-A2E5F895A87F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/>
                <a:t>CF </a:t>
              </a:r>
              <a:r>
                <a:rPr lang="en-US" sz="1600" dirty="0" err="1"/>
                <a:t>menangkap</a:t>
              </a:r>
              <a:r>
                <a:rPr lang="en-US" sz="1600" dirty="0"/>
                <a:t> </a:t>
              </a:r>
              <a:r>
                <a:rPr lang="en-US" sz="1600" dirty="0" err="1"/>
                <a:t>pola</a:t>
              </a:r>
              <a:r>
                <a:rPr lang="en-US" sz="1600" dirty="0"/>
                <a:t> kolektif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C89B77-32F0-948A-5C97-65BD387DF8FE}"/>
              </a:ext>
            </a:extLst>
          </p:cNvPr>
          <p:cNvGrpSpPr/>
          <p:nvPr/>
        </p:nvGrpSpPr>
        <p:grpSpPr>
          <a:xfrm>
            <a:off x="1219555" y="4336994"/>
            <a:ext cx="3545137" cy="338554"/>
            <a:chOff x="4493600" y="4261354"/>
            <a:chExt cx="2732700" cy="33855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6309AB-2CDC-3E5A-01F0-DD3B8E82373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AD0E039-14F1-D610-E3E0-5B37998CA0CE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11A2D5F1-7EF7-5461-C5BB-A54BCF094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73250B-AC4A-9AAD-1DF4-AC51F6486AF6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/>
                <a:t>CB </a:t>
              </a:r>
              <a:r>
                <a:rPr lang="en-US" sz="1600" dirty="0" err="1"/>
                <a:t>menangkap</a:t>
              </a:r>
              <a:r>
                <a:rPr lang="en-US" sz="1600" dirty="0"/>
                <a:t> </a:t>
              </a:r>
              <a:r>
                <a:rPr lang="en-US" sz="1600" dirty="0" err="1"/>
                <a:t>preferensi</a:t>
              </a:r>
              <a:r>
                <a:rPr lang="en-US" sz="1600" dirty="0"/>
                <a:t> konten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3753AC-E0C6-BF42-FF00-B7577A357E6E}"/>
              </a:ext>
            </a:extLst>
          </p:cNvPr>
          <p:cNvGrpSpPr/>
          <p:nvPr/>
        </p:nvGrpSpPr>
        <p:grpSpPr>
          <a:xfrm>
            <a:off x="1219555" y="4843602"/>
            <a:ext cx="3545137" cy="338554"/>
            <a:chOff x="4493600" y="4261354"/>
            <a:chExt cx="2732700" cy="33855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9CEA063-843A-3E1D-F9B6-052DD928F07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2C3A662-F100-F667-6BEF-928063E55979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rgbClr val="F166D1"/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56C00254-A6F3-4FB2-4E0D-EE3DD5941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8F32C0-7C02-E619-B441-56B5C671BDE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dirty="0"/>
                <a:t>Lebih robust dan </a:t>
              </a:r>
              <a:r>
                <a:rPr lang="en-US" sz="1600" dirty="0" err="1"/>
                <a:t>stabil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134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247A8-CF6D-4095-BFEA-D42CCF3CC8A3}"/>
              </a:ext>
            </a:extLst>
          </p:cNvPr>
          <p:cNvSpPr/>
          <p:nvPr/>
        </p:nvSpPr>
        <p:spPr>
          <a:xfrm>
            <a:off x="609600" y="545690"/>
            <a:ext cx="10972800" cy="631231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368CE-6524-4490-831D-C5DBDBDCD21D}"/>
              </a:ext>
            </a:extLst>
          </p:cNvPr>
          <p:cNvGrpSpPr/>
          <p:nvPr/>
        </p:nvGrpSpPr>
        <p:grpSpPr>
          <a:xfrm>
            <a:off x="8211631" y="2918977"/>
            <a:ext cx="2818467" cy="2612872"/>
            <a:chOff x="8211631" y="2918977"/>
            <a:chExt cx="2818467" cy="26128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87446D1-915E-4BA3-8815-630C67E9FBBB}"/>
                </a:ext>
              </a:extLst>
            </p:cNvPr>
            <p:cNvSpPr/>
            <p:nvPr/>
          </p:nvSpPr>
          <p:spPr>
            <a:xfrm>
              <a:off x="8211631" y="2918977"/>
              <a:ext cx="2818467" cy="2612872"/>
            </a:xfrm>
            <a:prstGeom prst="roundRect">
              <a:avLst>
                <a:gd name="adj" fmla="val 479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9BC47E-BB0C-46A6-A549-CE1019C40A3D}"/>
                </a:ext>
              </a:extLst>
            </p:cNvPr>
            <p:cNvGrpSpPr/>
            <p:nvPr/>
          </p:nvGrpSpPr>
          <p:grpSpPr>
            <a:xfrm>
              <a:off x="9044752" y="3326986"/>
              <a:ext cx="1152224" cy="1152224"/>
              <a:chOff x="16092764" y="3613747"/>
              <a:chExt cx="1739641" cy="173964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B6B9B59-B18B-4282-8A8F-E1A5AB420A3C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ellipse">
                <a:avLst/>
              </a:prstGeom>
              <a:noFill/>
              <a:ln w="101600" cap="rnd" cmpd="sng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1F1A3F47-F218-48B7-987F-E0F8F1E7F77E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arc">
                <a:avLst>
                  <a:gd name="adj1" fmla="val 16200000"/>
                  <a:gd name="adj2" fmla="val 19912820"/>
                </a:avLst>
              </a:prstGeom>
              <a:ln w="101600" cap="rnd" cmpd="sng">
                <a:solidFill>
                  <a:schemeClr val="accent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2D4292-11E2-4C3A-8B97-AFB4F472D8E6}"/>
                  </a:ext>
                </a:extLst>
              </p:cNvPr>
              <p:cNvSpPr txBox="1"/>
              <p:nvPr/>
            </p:nvSpPr>
            <p:spPr>
              <a:xfrm>
                <a:off x="16201345" y="4073975"/>
                <a:ext cx="1522473" cy="88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-15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30</a:t>
                </a:r>
                <a:r>
                  <a:rPr lang="en-US" sz="3200" spc="-150" baseline="3000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%</a:t>
                </a:r>
                <a:endParaRPr lang="id-ID" sz="3200" spc="-150" baseline="30000" dirty="0">
                  <a:solidFill>
                    <a:schemeClr val="accent5"/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61215B-B072-4984-8381-B9FFDD03A341}"/>
                </a:ext>
              </a:extLst>
            </p:cNvPr>
            <p:cNvSpPr/>
            <p:nvPr/>
          </p:nvSpPr>
          <p:spPr>
            <a:xfrm>
              <a:off x="8817281" y="4702823"/>
              <a:ext cx="16071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Content-Based Filtering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C9E4D-3AE1-49A7-A76D-E37C84FDD37E}"/>
              </a:ext>
            </a:extLst>
          </p:cNvPr>
          <p:cNvGrpSpPr/>
          <p:nvPr/>
        </p:nvGrpSpPr>
        <p:grpSpPr>
          <a:xfrm>
            <a:off x="4686766" y="2918977"/>
            <a:ext cx="2818467" cy="2612872"/>
            <a:chOff x="4686766" y="2918977"/>
            <a:chExt cx="2818467" cy="261287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170082-C9FE-4D8D-83F0-840D45204EE1}"/>
                </a:ext>
              </a:extLst>
            </p:cNvPr>
            <p:cNvSpPr/>
            <p:nvPr/>
          </p:nvSpPr>
          <p:spPr>
            <a:xfrm>
              <a:off x="4686766" y="2918977"/>
              <a:ext cx="2818467" cy="2612872"/>
            </a:xfrm>
            <a:prstGeom prst="roundRect">
              <a:avLst>
                <a:gd name="adj" fmla="val 479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0BDDD8-74D2-4BFC-BC6A-74E6E58FABA4}"/>
                </a:ext>
              </a:extLst>
            </p:cNvPr>
            <p:cNvGrpSpPr/>
            <p:nvPr/>
          </p:nvGrpSpPr>
          <p:grpSpPr>
            <a:xfrm>
              <a:off x="5519887" y="3326986"/>
              <a:ext cx="1152224" cy="1152224"/>
              <a:chOff x="16092764" y="3613747"/>
              <a:chExt cx="1739641" cy="173964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46403BB-ABA2-4036-8165-BEA257534E8B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ellipse">
                <a:avLst/>
              </a:prstGeom>
              <a:noFill/>
              <a:ln w="101600" cap="rnd" cmpd="sng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E1D82DBC-5034-498D-8F0E-0D75235DF3E9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arc">
                <a:avLst>
                  <a:gd name="adj1" fmla="val 16200000"/>
                  <a:gd name="adj2" fmla="val 11659083"/>
                </a:avLst>
              </a:prstGeom>
              <a:ln w="101600" cap="rnd" cmpd="sng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6014A-9D42-42A8-924A-E6ACDAE37E6D}"/>
                  </a:ext>
                </a:extLst>
              </p:cNvPr>
              <p:cNvSpPr txBox="1"/>
              <p:nvPr/>
            </p:nvSpPr>
            <p:spPr>
              <a:xfrm>
                <a:off x="16201345" y="4073975"/>
                <a:ext cx="1522473" cy="88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-150" dirty="0">
                    <a:solidFill>
                      <a:schemeClr val="accent4"/>
                    </a:solidFill>
                    <a:latin typeface="Ubuntu" panose="020B0504030602030204" pitchFamily="34" charset="0"/>
                  </a:rPr>
                  <a:t>70</a:t>
                </a:r>
                <a:r>
                  <a:rPr lang="en-US" sz="3200" spc="-150" baseline="30000" dirty="0">
                    <a:solidFill>
                      <a:schemeClr val="accent4"/>
                    </a:solidFill>
                    <a:latin typeface="Ubuntu" panose="020B0504030602030204" pitchFamily="34" charset="0"/>
                  </a:rPr>
                  <a:t>%</a:t>
                </a:r>
                <a:endParaRPr lang="id-ID" sz="3200" spc="-150" baseline="30000" dirty="0">
                  <a:solidFill>
                    <a:schemeClr val="accent4"/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F6A0A2-C9B8-4771-9DFB-27767FB3BD5A}"/>
                </a:ext>
              </a:extLst>
            </p:cNvPr>
            <p:cNvSpPr/>
            <p:nvPr/>
          </p:nvSpPr>
          <p:spPr>
            <a:xfrm>
              <a:off x="5292416" y="4702823"/>
              <a:ext cx="16071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Collaborative Filtering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BB2577-3743-4196-80FC-E15296817EDB}"/>
              </a:ext>
            </a:extLst>
          </p:cNvPr>
          <p:cNvSpPr/>
          <p:nvPr/>
        </p:nvSpPr>
        <p:spPr>
          <a:xfrm>
            <a:off x="1161902" y="2918977"/>
            <a:ext cx="2818467" cy="2612872"/>
          </a:xfrm>
          <a:prstGeom prst="roundRect">
            <a:avLst>
              <a:gd name="adj" fmla="val 4790"/>
            </a:avLst>
          </a:prstGeom>
          <a:solidFill>
            <a:schemeClr val="bg1"/>
          </a:solidFill>
          <a:ln>
            <a:noFill/>
          </a:ln>
          <a:effectLst>
            <a:outerShdw blurRad="317500" dist="1143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E77271-ECF4-4438-A07D-D9631FFA096A}"/>
              </a:ext>
            </a:extLst>
          </p:cNvPr>
          <p:cNvSpPr/>
          <p:nvPr/>
        </p:nvSpPr>
        <p:spPr>
          <a:xfrm>
            <a:off x="1291773" y="1112103"/>
            <a:ext cx="9608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Metode Hybrid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0B2649-AE54-4023-AB94-11619BB684F9}"/>
              </a:ext>
            </a:extLst>
          </p:cNvPr>
          <p:cNvSpPr/>
          <p:nvPr/>
        </p:nvSpPr>
        <p:spPr>
          <a:xfrm>
            <a:off x="2133600" y="1831437"/>
            <a:ext cx="79248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 ini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menyediakan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beberapa strategi hybrid, dengan Weighted Hybrid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sebagai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metode default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karena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paling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seimbang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stabil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untuk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berbagai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kondisi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39752-AC85-5B20-1054-DCA969E277C2}"/>
              </a:ext>
            </a:extLst>
          </p:cNvPr>
          <p:cNvGrpSpPr/>
          <p:nvPr/>
        </p:nvGrpSpPr>
        <p:grpSpPr>
          <a:xfrm>
            <a:off x="1546605" y="3477922"/>
            <a:ext cx="2432619" cy="338554"/>
            <a:chOff x="4493600" y="4261354"/>
            <a:chExt cx="1875137" cy="33855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D218F43-0DCD-684C-341B-7244C75FAA05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0DCB35C-59AD-F740-712F-490CBDA0B054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CB3B6378-E535-C767-8D0C-949D3DD35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76EFDC-7F41-CB38-2B80-5E9CBF3D742B}"/>
                </a:ext>
              </a:extLst>
            </p:cNvPr>
            <p:cNvSpPr txBox="1"/>
            <p:nvPr/>
          </p:nvSpPr>
          <p:spPr>
            <a:xfrm>
              <a:off x="4803473" y="4261354"/>
              <a:ext cx="156526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b="1" dirty="0"/>
                <a:t>Weighted Hybrid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D9F1A70-6A56-4E33-4662-5FA62BCCD265}"/>
              </a:ext>
            </a:extLst>
          </p:cNvPr>
          <p:cNvGrpSpPr/>
          <p:nvPr/>
        </p:nvGrpSpPr>
        <p:grpSpPr>
          <a:xfrm>
            <a:off x="1546606" y="3991223"/>
            <a:ext cx="2178619" cy="338554"/>
            <a:chOff x="4493600" y="4261354"/>
            <a:chExt cx="1679346" cy="33855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A31F233-841D-3B04-69AB-FD891CB7888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B617286-2D84-A7EC-1196-65A89ACBB939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4FA45A46-2A6B-1226-25C7-8439E9311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33BBEB-4B87-ECEA-B8FF-336E06CF96E8}"/>
                </a:ext>
              </a:extLst>
            </p:cNvPr>
            <p:cNvSpPr txBox="1"/>
            <p:nvPr/>
          </p:nvSpPr>
          <p:spPr>
            <a:xfrm>
              <a:off x="4803473" y="4261354"/>
              <a:ext cx="13694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b="1" dirty="0"/>
                <a:t>Mixed Hybrid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43E9FC-7A25-81D7-630E-BA375DC328C8}"/>
              </a:ext>
            </a:extLst>
          </p:cNvPr>
          <p:cNvGrpSpPr/>
          <p:nvPr/>
        </p:nvGrpSpPr>
        <p:grpSpPr>
          <a:xfrm>
            <a:off x="1546605" y="4567597"/>
            <a:ext cx="2432619" cy="338554"/>
            <a:chOff x="4493600" y="4261354"/>
            <a:chExt cx="1875137" cy="33855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8D29725-9EF4-752A-1739-6ABBC629CC38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C8FCA0F-CBCE-096A-8A75-8A35852180DB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46DADE22-31AC-40DE-3C49-35F145C85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A0BAFF-6EB6-AF6F-6064-7248BD296FF9}"/>
                </a:ext>
              </a:extLst>
            </p:cNvPr>
            <p:cNvSpPr txBox="1"/>
            <p:nvPr/>
          </p:nvSpPr>
          <p:spPr>
            <a:xfrm>
              <a:off x="4803473" y="4261354"/>
              <a:ext cx="156526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600" b="1" dirty="0"/>
                <a:t>Switching Hybrid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2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56FA3BC-A185-493C-23D0-5E6B0F5CAA3D}"/>
              </a:ext>
            </a:extLst>
          </p:cNvPr>
          <p:cNvGrpSpPr/>
          <p:nvPr/>
        </p:nvGrpSpPr>
        <p:grpSpPr>
          <a:xfrm flipH="1">
            <a:off x="-2510099" y="-1275125"/>
            <a:ext cx="6984161" cy="6860310"/>
            <a:chOff x="5698073" y="-904285"/>
            <a:chExt cx="6984161" cy="68603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023340-2D9D-6BA6-934C-315E5B5FA083}"/>
                </a:ext>
              </a:extLst>
            </p:cNvPr>
            <p:cNvGrpSpPr/>
            <p:nvPr/>
          </p:nvGrpSpPr>
          <p:grpSpPr>
            <a:xfrm>
              <a:off x="5698073" y="-904285"/>
              <a:ext cx="6984161" cy="6860310"/>
              <a:chOff x="3257102" y="2056246"/>
              <a:chExt cx="6984161" cy="686031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7E5EF68-02B9-47F8-D985-D1DB3D5C573D}"/>
                  </a:ext>
                </a:extLst>
              </p:cNvPr>
              <p:cNvSpPr/>
              <p:nvPr/>
            </p:nvSpPr>
            <p:spPr>
              <a:xfrm>
                <a:off x="3380953" y="2056246"/>
                <a:ext cx="6860310" cy="6860310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57150">
                <a:solidFill>
                  <a:schemeClr val="bg1">
                    <a:lumMod val="75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7A1970D-300A-F202-E611-0AD5F35B7D11}"/>
                  </a:ext>
                </a:extLst>
              </p:cNvPr>
              <p:cNvSpPr/>
              <p:nvPr/>
            </p:nvSpPr>
            <p:spPr>
              <a:xfrm>
                <a:off x="3257102" y="5770878"/>
                <a:ext cx="289696" cy="28969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526094-6411-AF63-4CA8-29EC9ED856D4}"/>
                </a:ext>
              </a:extLst>
            </p:cNvPr>
            <p:cNvGrpSpPr/>
            <p:nvPr/>
          </p:nvGrpSpPr>
          <p:grpSpPr>
            <a:xfrm>
              <a:off x="6802436" y="76227"/>
              <a:ext cx="4899287" cy="4899287"/>
              <a:chOff x="4361465" y="3036758"/>
              <a:chExt cx="4899287" cy="489928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49AFFBC-43B8-F5A7-0821-2B9CD196A639}"/>
                  </a:ext>
                </a:extLst>
              </p:cNvPr>
              <p:cNvSpPr/>
              <p:nvPr/>
            </p:nvSpPr>
            <p:spPr>
              <a:xfrm>
                <a:off x="4361465" y="3036758"/>
                <a:ext cx="4899287" cy="4899287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6350">
                <a:solidFill>
                  <a:schemeClr val="bg1">
                    <a:lumMod val="7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32BAAB4-A7AB-2C91-7031-73DCD88B0EA3}"/>
                  </a:ext>
                </a:extLst>
              </p:cNvPr>
              <p:cNvSpPr/>
              <p:nvPr/>
            </p:nvSpPr>
            <p:spPr>
              <a:xfrm>
                <a:off x="5054276" y="7180266"/>
                <a:ext cx="255250" cy="255250"/>
              </a:xfrm>
              <a:prstGeom prst="ellips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B3F8F9-2E8F-6773-E5F6-3CD8639A74E3}"/>
                </a:ext>
              </a:extLst>
            </p:cNvPr>
            <p:cNvGrpSpPr/>
            <p:nvPr/>
          </p:nvGrpSpPr>
          <p:grpSpPr>
            <a:xfrm>
              <a:off x="7652064" y="925855"/>
              <a:ext cx="3200029" cy="3200029"/>
              <a:chOff x="5211093" y="3886386"/>
              <a:chExt cx="3200029" cy="3200029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FDAEA31-013C-ACFF-6425-AABE9D897D84}"/>
                  </a:ext>
                </a:extLst>
              </p:cNvPr>
              <p:cNvSpPr/>
              <p:nvPr/>
            </p:nvSpPr>
            <p:spPr>
              <a:xfrm>
                <a:off x="5211093" y="3886386"/>
                <a:ext cx="3200029" cy="3200029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 w="57150">
                <a:solidFill>
                  <a:schemeClr val="bg1">
                    <a:lumMod val="75000"/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0E45682-C928-EA39-1448-95B7F466FB91}"/>
                  </a:ext>
                </a:extLst>
              </p:cNvPr>
              <p:cNvSpPr/>
              <p:nvPr/>
            </p:nvSpPr>
            <p:spPr>
              <a:xfrm>
                <a:off x="7621751" y="4071297"/>
                <a:ext cx="160174" cy="16017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0F1CAD-F768-221A-282B-A81611FEC641}"/>
                </a:ext>
              </a:extLst>
            </p:cNvPr>
            <p:cNvSpPr/>
            <p:nvPr/>
          </p:nvSpPr>
          <p:spPr>
            <a:xfrm>
              <a:off x="9492477" y="4736091"/>
              <a:ext cx="522246" cy="5222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8DFFBA-8E03-4088-DEB8-534CA138BD3F}"/>
                </a:ext>
              </a:extLst>
            </p:cNvPr>
            <p:cNvSpPr/>
            <p:nvPr/>
          </p:nvSpPr>
          <p:spPr>
            <a:xfrm>
              <a:off x="6833640" y="-13550"/>
              <a:ext cx="3159200" cy="3159200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3D3C113-1A27-C1D9-2E57-57499A9A8DD0}"/>
              </a:ext>
            </a:extLst>
          </p:cNvPr>
          <p:cNvSpPr/>
          <p:nvPr/>
        </p:nvSpPr>
        <p:spPr>
          <a:xfrm>
            <a:off x="8938211" y="2873935"/>
            <a:ext cx="2593389" cy="1442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 melakukan filtering user dan movie paling aktif untuk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menjaga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efisiensi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memori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performa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sambil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tetap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memastikan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user target selalu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diproses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5FE9410-3E97-C581-2F81-0348AB96B440}"/>
              </a:ext>
            </a:extLst>
          </p:cNvPr>
          <p:cNvSpPr txBox="1"/>
          <p:nvPr/>
        </p:nvSpPr>
        <p:spPr>
          <a:xfrm>
            <a:off x="8938211" y="2473795"/>
            <a:ext cx="3150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1" dirty="0"/>
              <a:t>Filtering dan Optimasi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AB494-99F4-F64F-F1A4-2A5C28706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7"/>
          <a:stretch>
            <a:fillRect/>
          </a:stretch>
        </p:blipFill>
        <p:spPr>
          <a:xfrm>
            <a:off x="590235" y="1697070"/>
            <a:ext cx="8468077" cy="4635607"/>
          </a:xfrm>
          <a:prstGeom prst="rect">
            <a:avLst/>
          </a:prstGeom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43812AF-4CCA-F08F-A948-66F603CD78E6}"/>
              </a:ext>
            </a:extLst>
          </p:cNvPr>
          <p:cNvGrpSpPr/>
          <p:nvPr/>
        </p:nvGrpSpPr>
        <p:grpSpPr>
          <a:xfrm>
            <a:off x="7004260" y="1091139"/>
            <a:ext cx="4663069" cy="1221123"/>
            <a:chOff x="1583245" y="1123227"/>
            <a:chExt cx="4663069" cy="1221123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5F5F622-8515-56AB-B7B4-BA5C7AEE79DA}"/>
                </a:ext>
              </a:extLst>
            </p:cNvPr>
            <p:cNvGrpSpPr/>
            <p:nvPr/>
          </p:nvGrpSpPr>
          <p:grpSpPr>
            <a:xfrm>
              <a:off x="1583245" y="1123227"/>
              <a:ext cx="4663069" cy="1005649"/>
              <a:chOff x="811484" y="2226567"/>
              <a:chExt cx="4663069" cy="100564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756E2B4-D62F-AE83-3FE9-D371EA0FAC6E}"/>
                  </a:ext>
                </a:extLst>
              </p:cNvPr>
              <p:cNvSpPr/>
              <p:nvPr/>
            </p:nvSpPr>
            <p:spPr>
              <a:xfrm>
                <a:off x="811484" y="2226567"/>
                <a:ext cx="3453293" cy="584775"/>
              </a:xfrm>
              <a:prstGeom prst="rect">
                <a:avLst/>
              </a:prstGeom>
              <a:solidFill>
                <a:srgbClr val="232A4E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200" b="1" dirty="0" err="1">
                    <a:solidFill>
                      <a:schemeClr val="bg1"/>
                    </a:solidFill>
                    <a:latin typeface="Ubuntu" panose="020B0504030602030204" pitchFamily="34" charset="0"/>
                  </a:rPr>
                  <a:t>Efisiensi</a:t>
                </a:r>
                <a:r>
                  <a:rPr lang="en-US" sz="3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 Memori</a:t>
                </a:r>
                <a:endParaRPr lang="en-US" sz="3200" b="1" i="0" dirty="0">
                  <a:solidFill>
                    <a:schemeClr val="bg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4CF27D8C-E5BC-86A6-690A-5F2C3780C205}"/>
                  </a:ext>
                </a:extLst>
              </p:cNvPr>
              <p:cNvSpPr/>
              <p:nvPr/>
            </p:nvSpPr>
            <p:spPr>
              <a:xfrm>
                <a:off x="2797937" y="2708996"/>
                <a:ext cx="2676616" cy="523220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Skala Dataset</a:t>
                </a:r>
                <a:endParaRPr lang="en-US" sz="2800" b="1" i="0" dirty="0">
                  <a:solidFill>
                    <a:schemeClr val="bg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3017647B-AD58-3E5D-ED21-914EAE4A634A}"/>
                </a:ext>
              </a:extLst>
            </p:cNvPr>
            <p:cNvSpPr/>
            <p:nvPr/>
          </p:nvSpPr>
          <p:spPr>
            <a:xfrm>
              <a:off x="3095635" y="1421020"/>
              <a:ext cx="67197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&amp;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828985E-FD07-40B6-A88B-D3F1BA59FEDA}"/>
              </a:ext>
            </a:extLst>
          </p:cNvPr>
          <p:cNvSpPr/>
          <p:nvPr/>
        </p:nvSpPr>
        <p:spPr>
          <a:xfrm>
            <a:off x="920349" y="714539"/>
            <a:ext cx="278368" cy="771996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F3C7A7-A36C-403D-8DA0-11A55F79CD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1009360" y="4758222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8930D7-E6F6-40BE-8E0C-A0D6BB9471E6}"/>
              </a:ext>
            </a:extLst>
          </p:cNvPr>
          <p:cNvGrpSpPr/>
          <p:nvPr/>
        </p:nvGrpSpPr>
        <p:grpSpPr>
          <a:xfrm>
            <a:off x="1059533" y="1577223"/>
            <a:ext cx="5036467" cy="1038503"/>
            <a:chOff x="693356" y="2193713"/>
            <a:chExt cx="5036467" cy="103850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E300FB-32B7-4EF8-891A-9D388FC65F5C}"/>
                </a:ext>
              </a:extLst>
            </p:cNvPr>
            <p:cNvSpPr/>
            <p:nvPr/>
          </p:nvSpPr>
          <p:spPr>
            <a:xfrm>
              <a:off x="693356" y="2193713"/>
              <a:ext cx="4562420" cy="584775"/>
            </a:xfrm>
            <a:prstGeom prst="rect">
              <a:avLst/>
            </a:prstGeom>
            <a:solidFill>
              <a:srgbClr val="232A4E"/>
            </a:solidFill>
          </p:spPr>
          <p:txBody>
            <a:bodyPr wrap="square">
              <a:spAutoFit/>
            </a:bodyPr>
            <a:lstStyle/>
            <a:p>
              <a:r>
                <a:rPr lang="en-US" sz="32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Mengukur</a:t>
              </a:r>
              <a:r>
                <a:rPr lang="en-US" sz="32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Kemiripan</a:t>
              </a:r>
              <a:endParaRPr lang="en-US" sz="32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0BE422-91CB-4404-97EA-740B58D263AF}"/>
                </a:ext>
              </a:extLst>
            </p:cNvPr>
            <p:cNvSpPr/>
            <p:nvPr/>
          </p:nvSpPr>
          <p:spPr>
            <a:xfrm>
              <a:off x="2797937" y="2708996"/>
              <a:ext cx="2931886" cy="52322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Secara </a:t>
              </a:r>
              <a:r>
                <a:rPr lang="en-US" sz="28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Objektif</a:t>
              </a:r>
              <a:endParaRPr lang="en-US" sz="28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75D8778-4CBD-4BA5-935A-83F8712281A8}"/>
              </a:ext>
            </a:extLst>
          </p:cNvPr>
          <p:cNvSpPr/>
          <p:nvPr/>
        </p:nvSpPr>
        <p:spPr>
          <a:xfrm>
            <a:off x="1333968" y="2705654"/>
            <a:ext cx="476203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Kemiripan antar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dihitung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menggunakan Pearson Correlation untuk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mengurangi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bias perbedaan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skala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rating.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25C07-0716-2D69-9E39-3E14E1328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4" t="21523" r="52744" b="23959"/>
          <a:stretch>
            <a:fillRect/>
          </a:stretch>
        </p:blipFill>
        <p:spPr>
          <a:xfrm>
            <a:off x="6484290" y="1486535"/>
            <a:ext cx="4571710" cy="42823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E9FE8-2941-BFF9-60AF-BB87371780F1}"/>
              </a:ext>
            </a:extLst>
          </p:cNvPr>
          <p:cNvGrpSpPr/>
          <p:nvPr/>
        </p:nvGrpSpPr>
        <p:grpSpPr>
          <a:xfrm>
            <a:off x="1198717" y="3540448"/>
            <a:ext cx="3451391" cy="611899"/>
            <a:chOff x="1524000" y="3105190"/>
            <a:chExt cx="3410856" cy="65720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C87D95E-D11D-9EEC-4C04-E295BBFEA7DB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E1EA0E-F86A-1936-9F89-31BA013CD6C0}"/>
                </a:ext>
              </a:extLst>
            </p:cNvPr>
            <p:cNvSpPr txBox="1"/>
            <p:nvPr/>
          </p:nvSpPr>
          <p:spPr>
            <a:xfrm>
              <a:off x="2132288" y="3256053"/>
              <a:ext cx="2460554" cy="289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Nilai -1 </a:t>
              </a:r>
              <a:r>
                <a:rPr lang="en-US" sz="12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hingga</a:t>
              </a: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1505FB-8F60-CC28-3E7E-C0A53E32CA2D}"/>
                </a:ext>
              </a:extLst>
            </p:cNvPr>
            <p:cNvSpPr txBox="1"/>
            <p:nvPr/>
          </p:nvSpPr>
          <p:spPr>
            <a:xfrm>
              <a:off x="1748558" y="3190299"/>
              <a:ext cx="652322" cy="41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719F18-D8D6-EACA-5BFF-2F335676E40F}"/>
              </a:ext>
            </a:extLst>
          </p:cNvPr>
          <p:cNvGrpSpPr/>
          <p:nvPr/>
        </p:nvGrpSpPr>
        <p:grpSpPr>
          <a:xfrm>
            <a:off x="1217996" y="4292809"/>
            <a:ext cx="3451391" cy="611899"/>
            <a:chOff x="1524000" y="3105190"/>
            <a:chExt cx="3410856" cy="65720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1308866-D17A-2208-E183-61E4FA06B8BC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8AB83A-0DB5-6A87-F525-3D45C77D1E75}"/>
                </a:ext>
              </a:extLst>
            </p:cNvPr>
            <p:cNvSpPr txBox="1"/>
            <p:nvPr/>
          </p:nvSpPr>
          <p:spPr>
            <a:xfrm>
              <a:off x="2096794" y="3256053"/>
              <a:ext cx="2806912" cy="289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Fokus</a:t>
              </a: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pada </a:t>
              </a:r>
              <a:r>
                <a:rPr lang="en-US" sz="12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pola</a:t>
              </a: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, bukan </a:t>
              </a:r>
              <a:r>
                <a:rPr lang="en-US" sz="1200" b="1" dirty="0">
                  <a:latin typeface="Ubuntu" panose="020B0504030602030204" pitchFamily="34" charset="0"/>
                </a:rPr>
                <a:t>nilai </a:t>
              </a:r>
              <a:r>
                <a:rPr lang="en-US" sz="1200" b="1" dirty="0" err="1">
                  <a:latin typeface="Ubuntu" panose="020B0504030602030204" pitchFamily="34" charset="0"/>
                </a:rPr>
                <a:t>absolut</a:t>
              </a:r>
              <a:endParaRPr lang="en-US" sz="1200" b="1" dirty="0">
                <a:latin typeface="Ubuntu" panose="020B0504030602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EC616A-90F3-7318-6A78-980ACCC30AB8}"/>
                </a:ext>
              </a:extLst>
            </p:cNvPr>
            <p:cNvSpPr txBox="1"/>
            <p:nvPr/>
          </p:nvSpPr>
          <p:spPr>
            <a:xfrm>
              <a:off x="1748559" y="3190299"/>
              <a:ext cx="451858" cy="41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F0646A-519E-AE6D-D6C1-8AB3AABCEB31}"/>
              </a:ext>
            </a:extLst>
          </p:cNvPr>
          <p:cNvGrpSpPr/>
          <p:nvPr/>
        </p:nvGrpSpPr>
        <p:grpSpPr>
          <a:xfrm>
            <a:off x="1217995" y="5074394"/>
            <a:ext cx="3451391" cy="611899"/>
            <a:chOff x="1524000" y="3105190"/>
            <a:chExt cx="3410856" cy="65720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70A7F35-FC63-3D9A-6450-B6F7FDD713D0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3679A7-5239-107F-B4FB-04E4B441EB15}"/>
                </a:ext>
              </a:extLst>
            </p:cNvPr>
            <p:cNvSpPr txBox="1"/>
            <p:nvPr/>
          </p:nvSpPr>
          <p:spPr>
            <a:xfrm>
              <a:off x="2096794" y="3256053"/>
              <a:ext cx="2806912" cy="289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Metode </a:t>
              </a:r>
              <a:r>
                <a:rPr lang="en-US" sz="12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standar</a:t>
              </a: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dalam CF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257C0C-6F0A-1096-462F-ADDD2F2D658C}"/>
                </a:ext>
              </a:extLst>
            </p:cNvPr>
            <p:cNvSpPr txBox="1"/>
            <p:nvPr/>
          </p:nvSpPr>
          <p:spPr>
            <a:xfrm>
              <a:off x="1748558" y="3190299"/>
              <a:ext cx="652322" cy="41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 dirty="0">
                  <a:solidFill>
                    <a:schemeClr val="accent3"/>
                  </a:solidFill>
                  <a:latin typeface="Ubuntu" panose="020B050403060203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0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A1FBD5-92EF-4A16-AF13-899B18103121}"/>
              </a:ext>
            </a:extLst>
          </p:cNvPr>
          <p:cNvSpPr/>
          <p:nvPr/>
        </p:nvSpPr>
        <p:spPr>
          <a:xfrm>
            <a:off x="5631541" y="1203181"/>
            <a:ext cx="5673754" cy="4623153"/>
          </a:xfrm>
          <a:prstGeom prst="roundRect">
            <a:avLst>
              <a:gd name="adj" fmla="val 4767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6DF27-3F3F-441E-8A36-B0CD1E336D8A}"/>
              </a:ext>
            </a:extLst>
          </p:cNvPr>
          <p:cNvSpPr/>
          <p:nvPr/>
        </p:nvSpPr>
        <p:spPr>
          <a:xfrm>
            <a:off x="1059540" y="2228671"/>
            <a:ext cx="457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Menuju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Pemilihan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</a:p>
          <a:p>
            <a:r>
              <a:rPr lang="en-US" sz="3600" b="1" dirty="0">
                <a:solidFill>
                  <a:srgbClr val="FCC778"/>
                </a:solidFill>
                <a:latin typeface="Ubuntu" panose="020B0504030602030204" pitchFamily="34" charset="0"/>
              </a:rPr>
              <a:t>User </a:t>
            </a:r>
            <a:r>
              <a:rPr lang="en-US" sz="3600" b="1" dirty="0" err="1">
                <a:solidFill>
                  <a:srgbClr val="FCC778"/>
                </a:solidFill>
                <a:latin typeface="Ubuntu" panose="020B0504030602030204" pitchFamily="34" charset="0"/>
              </a:rPr>
              <a:t>Serupa</a:t>
            </a:r>
            <a:endParaRPr lang="en-US" sz="3600" b="1" dirty="0">
              <a:solidFill>
                <a:srgbClr val="FCC778"/>
              </a:solidFill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9BAA2-3862-4D76-8ADD-46E79118836C}"/>
              </a:ext>
            </a:extLst>
          </p:cNvPr>
          <p:cNvSpPr/>
          <p:nvPr/>
        </p:nvSpPr>
        <p:spPr>
          <a:xfrm>
            <a:off x="1059543" y="3617247"/>
            <a:ext cx="3889829" cy="69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 dengan similarity </a:t>
            </a:r>
            <a:r>
              <a:rPr lang="en-US" sz="14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tertinggi</a:t>
            </a: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dipilih</a:t>
            </a: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sebagai</a:t>
            </a: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neighbor untuk </a:t>
            </a:r>
            <a:r>
              <a:rPr lang="en-US" sz="14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prediksi</a:t>
            </a: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rating.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C2C20-65C1-20D6-CB5C-A280AAE52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5" r="51011" b="25432"/>
          <a:stretch>
            <a:fillRect/>
          </a:stretch>
        </p:blipFill>
        <p:spPr>
          <a:xfrm>
            <a:off x="5692619" y="1396583"/>
            <a:ext cx="5482155" cy="44413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E3D969-EA66-493F-F5E3-CE438E17EC8F}"/>
              </a:ext>
            </a:extLst>
          </p:cNvPr>
          <p:cNvSpPr/>
          <p:nvPr/>
        </p:nvSpPr>
        <p:spPr>
          <a:xfrm>
            <a:off x="1059540" y="1609857"/>
            <a:ext cx="4572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Pemanfaatan</a:t>
            </a:r>
            <a:r>
              <a:rPr lang="en-US" sz="2800" b="1" dirty="0">
                <a:solidFill>
                  <a:srgbClr val="232A4E"/>
                </a:solidFill>
                <a:latin typeface="Ubuntu" panose="020B0504030602030204" pitchFamily="34" charset="0"/>
              </a:rPr>
              <a:t> Similarity</a:t>
            </a:r>
          </a:p>
        </p:txBody>
      </p:sp>
    </p:spTree>
    <p:extLst>
      <p:ext uri="{BB962C8B-B14F-4D97-AF65-F5344CB8AC3E}">
        <p14:creationId xmlns:p14="http://schemas.microsoft.com/office/powerpoint/2010/main" val="416930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Freeform: Shape 463">
            <a:extLst>
              <a:ext uri="{FF2B5EF4-FFF2-40B4-BE49-F238E27FC236}">
                <a16:creationId xmlns:a16="http://schemas.microsoft.com/office/drawing/2014/main" id="{F7EAB3F2-5E84-4D94-B90C-FB84FB8D147B}"/>
              </a:ext>
            </a:extLst>
          </p:cNvPr>
          <p:cNvSpPr/>
          <p:nvPr/>
        </p:nvSpPr>
        <p:spPr>
          <a:xfrm>
            <a:off x="6051294" y="716666"/>
            <a:ext cx="6140706" cy="5671909"/>
          </a:xfrm>
          <a:custGeom>
            <a:avLst/>
            <a:gdLst>
              <a:gd name="connsiteX0" fmla="*/ 6574295 w 6572250"/>
              <a:gd name="connsiteY0" fmla="*/ 0 h 6372225"/>
              <a:gd name="connsiteX1" fmla="*/ 1935620 w 6572250"/>
              <a:gd name="connsiteY1" fmla="*/ 1920240 h 6372225"/>
              <a:gd name="connsiteX2" fmla="*/ 957403 w 6572250"/>
              <a:gd name="connsiteY2" fmla="*/ 5436870 h 6372225"/>
              <a:gd name="connsiteX3" fmla="*/ 6573342 w 6572250"/>
              <a:gd name="connsiteY3" fmla="*/ 5918835 h 6372225"/>
              <a:gd name="connsiteX4" fmla="*/ 6573342 w 6572250"/>
              <a:gd name="connsiteY4" fmla="*/ 0 h 6372225"/>
              <a:gd name="connsiteX0" fmla="*/ 7580544 w 7580544"/>
              <a:gd name="connsiteY0" fmla="*/ 0 h 6377804"/>
              <a:gd name="connsiteX1" fmla="*/ 1212219 w 7580544"/>
              <a:gd name="connsiteY1" fmla="*/ 2407229 h 6377804"/>
              <a:gd name="connsiteX2" fmla="*/ 1963652 w 7580544"/>
              <a:gd name="connsiteY2" fmla="*/ 5436870 h 6377804"/>
              <a:gd name="connsiteX3" fmla="*/ 7579591 w 7580544"/>
              <a:gd name="connsiteY3" fmla="*/ 5918835 h 6377804"/>
              <a:gd name="connsiteX4" fmla="*/ 7579591 w 7580544"/>
              <a:gd name="connsiteY4" fmla="*/ 0 h 6377804"/>
              <a:gd name="connsiteX5" fmla="*/ 7580544 w 7580544"/>
              <a:gd name="connsiteY5" fmla="*/ 0 h 6377804"/>
              <a:gd name="connsiteX0" fmla="*/ 6727574 w 6727574"/>
              <a:gd name="connsiteY0" fmla="*/ 0 h 6377804"/>
              <a:gd name="connsiteX1" fmla="*/ 1753045 w 6727574"/>
              <a:gd name="connsiteY1" fmla="*/ 1248531 h 6377804"/>
              <a:gd name="connsiteX2" fmla="*/ 1110682 w 6727574"/>
              <a:gd name="connsiteY2" fmla="*/ 5436870 h 6377804"/>
              <a:gd name="connsiteX3" fmla="*/ 6726621 w 6727574"/>
              <a:gd name="connsiteY3" fmla="*/ 5918835 h 6377804"/>
              <a:gd name="connsiteX4" fmla="*/ 6726621 w 6727574"/>
              <a:gd name="connsiteY4" fmla="*/ 0 h 6377804"/>
              <a:gd name="connsiteX5" fmla="*/ 6727574 w 6727574"/>
              <a:gd name="connsiteY5" fmla="*/ 0 h 6377804"/>
              <a:gd name="connsiteX0" fmla="*/ 6699512 w 6699512"/>
              <a:gd name="connsiteY0" fmla="*/ 0 h 6377804"/>
              <a:gd name="connsiteX1" fmla="*/ 1724983 w 6699512"/>
              <a:gd name="connsiteY1" fmla="*/ 1248531 h 6377804"/>
              <a:gd name="connsiteX2" fmla="*/ 1082620 w 6699512"/>
              <a:gd name="connsiteY2" fmla="*/ 5436870 h 6377804"/>
              <a:gd name="connsiteX3" fmla="*/ 6698559 w 6699512"/>
              <a:gd name="connsiteY3" fmla="*/ 5918835 h 6377804"/>
              <a:gd name="connsiteX4" fmla="*/ 6698559 w 6699512"/>
              <a:gd name="connsiteY4" fmla="*/ 0 h 6377804"/>
              <a:gd name="connsiteX5" fmla="*/ 6699512 w 6699512"/>
              <a:gd name="connsiteY5" fmla="*/ 0 h 6377804"/>
              <a:gd name="connsiteX0" fmla="*/ 7046803 w 7046803"/>
              <a:gd name="connsiteY0" fmla="*/ 0 h 6377804"/>
              <a:gd name="connsiteX1" fmla="*/ 1434151 w 7046803"/>
              <a:gd name="connsiteY1" fmla="*/ 1332495 h 6377804"/>
              <a:gd name="connsiteX2" fmla="*/ 1429911 w 7046803"/>
              <a:gd name="connsiteY2" fmla="*/ 5436870 h 6377804"/>
              <a:gd name="connsiteX3" fmla="*/ 7045850 w 7046803"/>
              <a:gd name="connsiteY3" fmla="*/ 5918835 h 6377804"/>
              <a:gd name="connsiteX4" fmla="*/ 7045850 w 7046803"/>
              <a:gd name="connsiteY4" fmla="*/ 0 h 6377804"/>
              <a:gd name="connsiteX5" fmla="*/ 7046803 w 7046803"/>
              <a:gd name="connsiteY5" fmla="*/ 0 h 6377804"/>
              <a:gd name="connsiteX0" fmla="*/ 6927453 w 6927453"/>
              <a:gd name="connsiteY0" fmla="*/ 0 h 6377804"/>
              <a:gd name="connsiteX1" fmla="*/ 1314801 w 6927453"/>
              <a:gd name="connsiteY1" fmla="*/ 1332495 h 6377804"/>
              <a:gd name="connsiteX2" fmla="*/ 1310561 w 6927453"/>
              <a:gd name="connsiteY2" fmla="*/ 5436870 h 6377804"/>
              <a:gd name="connsiteX3" fmla="*/ 6926500 w 6927453"/>
              <a:gd name="connsiteY3" fmla="*/ 5918835 h 6377804"/>
              <a:gd name="connsiteX4" fmla="*/ 6926500 w 6927453"/>
              <a:gd name="connsiteY4" fmla="*/ 0 h 6377804"/>
              <a:gd name="connsiteX5" fmla="*/ 6927453 w 6927453"/>
              <a:gd name="connsiteY5" fmla="*/ 0 h 6377804"/>
              <a:gd name="connsiteX0" fmla="*/ 6777743 w 6777743"/>
              <a:gd name="connsiteY0" fmla="*/ 0 h 6377804"/>
              <a:gd name="connsiteX1" fmla="*/ 1433774 w 6777743"/>
              <a:gd name="connsiteY1" fmla="*/ 1248531 h 6377804"/>
              <a:gd name="connsiteX2" fmla="*/ 1160851 w 6777743"/>
              <a:gd name="connsiteY2" fmla="*/ 5436870 h 6377804"/>
              <a:gd name="connsiteX3" fmla="*/ 6776790 w 6777743"/>
              <a:gd name="connsiteY3" fmla="*/ 5918835 h 6377804"/>
              <a:gd name="connsiteX4" fmla="*/ 6776790 w 6777743"/>
              <a:gd name="connsiteY4" fmla="*/ 0 h 6377804"/>
              <a:gd name="connsiteX5" fmla="*/ 6777743 w 6777743"/>
              <a:gd name="connsiteY5" fmla="*/ 0 h 6377804"/>
              <a:gd name="connsiteX0" fmla="*/ 6991892 w 6991892"/>
              <a:gd name="connsiteY0" fmla="*/ 0 h 6458114"/>
              <a:gd name="connsiteX1" fmla="*/ 1647923 w 6991892"/>
              <a:gd name="connsiteY1" fmla="*/ 1248531 h 6458114"/>
              <a:gd name="connsiteX2" fmla="*/ 1375000 w 6991892"/>
              <a:gd name="connsiteY2" fmla="*/ 5436870 h 6458114"/>
              <a:gd name="connsiteX3" fmla="*/ 6990939 w 6991892"/>
              <a:gd name="connsiteY3" fmla="*/ 5918835 h 6458114"/>
              <a:gd name="connsiteX4" fmla="*/ 6990939 w 6991892"/>
              <a:gd name="connsiteY4" fmla="*/ 0 h 6458114"/>
              <a:gd name="connsiteX5" fmla="*/ 6991892 w 6991892"/>
              <a:gd name="connsiteY5" fmla="*/ 0 h 645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1892" h="6458114">
                <a:moveTo>
                  <a:pt x="6991892" y="0"/>
                </a:moveTo>
                <a:cubicBezTo>
                  <a:pt x="6166075" y="1071563"/>
                  <a:pt x="4603819" y="3059079"/>
                  <a:pt x="1647923" y="1248531"/>
                </a:cubicBezTo>
                <a:cubicBezTo>
                  <a:pt x="-488889" y="-60311"/>
                  <a:pt x="-513260" y="4217734"/>
                  <a:pt x="1375000" y="5436870"/>
                </a:cubicBezTo>
                <a:cubicBezTo>
                  <a:pt x="3263260" y="6656006"/>
                  <a:pt x="5132612" y="6740843"/>
                  <a:pt x="6990939" y="5918835"/>
                </a:cubicBezTo>
                <a:lnTo>
                  <a:pt x="6990939" y="0"/>
                </a:lnTo>
                <a:lnTo>
                  <a:pt x="699189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6FD7C46B-D260-44A7-B6A6-353B5F105945}"/>
              </a:ext>
            </a:extLst>
          </p:cNvPr>
          <p:cNvSpPr/>
          <p:nvPr/>
        </p:nvSpPr>
        <p:spPr>
          <a:xfrm>
            <a:off x="1330960" y="1315428"/>
            <a:ext cx="4025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dirty="0">
                <a:solidFill>
                  <a:srgbClr val="232A4E"/>
                </a:solidFill>
                <a:latin typeface="Ubuntu" panose="020B0504030602030204" pitchFamily="34" charset="0"/>
              </a:rPr>
              <a:t>Rating Prediction</a:t>
            </a:r>
            <a:endParaRPr lang="en-US" sz="36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AD6B6976-D836-41E0-8404-2C69E3D2A612}"/>
              </a:ext>
            </a:extLst>
          </p:cNvPr>
          <p:cNvSpPr/>
          <p:nvPr/>
        </p:nvSpPr>
        <p:spPr>
          <a:xfrm>
            <a:off x="1293927" y="2640362"/>
            <a:ext cx="4135438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Rating film yang belum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ditonton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diprediksi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menggunakan rata-rata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berbobot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rating neighbor.</a:t>
            </a:r>
          </a:p>
        </p:txBody>
      </p:sp>
      <p:sp>
        <p:nvSpPr>
          <p:cNvPr id="468" name="Rectangle: Rounded Corners 467">
            <a:extLst>
              <a:ext uri="{FF2B5EF4-FFF2-40B4-BE49-F238E27FC236}">
                <a16:creationId xmlns:a16="http://schemas.microsoft.com/office/drawing/2014/main" id="{F435D55A-167E-4D3F-909E-9EFD223C8791}"/>
              </a:ext>
            </a:extLst>
          </p:cNvPr>
          <p:cNvSpPr/>
          <p:nvPr/>
        </p:nvSpPr>
        <p:spPr>
          <a:xfrm>
            <a:off x="1330959" y="2077111"/>
            <a:ext cx="3842925" cy="45618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>
                <a:latin typeface="Ubuntu" panose="020B0504030602030204" pitchFamily="34" charset="0"/>
              </a:rPr>
              <a:t>Weighted Rating Prediction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FD111E-083F-9BAF-F9DE-1F3743A8B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5" t="16089" r="1251" b="16796"/>
          <a:stretch>
            <a:fillRect/>
          </a:stretch>
        </p:blipFill>
        <p:spPr>
          <a:xfrm>
            <a:off x="5639913" y="1026780"/>
            <a:ext cx="5720098" cy="518989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ADEB9AE-8CC0-738B-2876-51709B35EEDB}"/>
              </a:ext>
            </a:extLst>
          </p:cNvPr>
          <p:cNvGrpSpPr/>
          <p:nvPr/>
        </p:nvGrpSpPr>
        <p:grpSpPr>
          <a:xfrm>
            <a:off x="1323354" y="3542489"/>
            <a:ext cx="3451391" cy="611899"/>
            <a:chOff x="1524000" y="3105190"/>
            <a:chExt cx="3410856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57AE87E-CAC0-68ED-35B1-ADFF8645E93D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2028F-BF08-4907-AC45-B393374E0616}"/>
                </a:ext>
              </a:extLst>
            </p:cNvPr>
            <p:cNvSpPr txBox="1"/>
            <p:nvPr/>
          </p:nvSpPr>
          <p:spPr>
            <a:xfrm>
              <a:off x="2132288" y="3256053"/>
              <a:ext cx="2460554" cy="311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Bobot</a:t>
              </a: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= Similarity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11ED45-297C-61E6-B85B-62BA67BF5E8F}"/>
                </a:ext>
              </a:extLst>
            </p:cNvPr>
            <p:cNvSpPr txBox="1"/>
            <p:nvPr/>
          </p:nvSpPr>
          <p:spPr>
            <a:xfrm>
              <a:off x="1748558" y="3190299"/>
              <a:ext cx="652322" cy="41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5E3F31-48BB-5282-A6FD-92252FF790D1}"/>
              </a:ext>
            </a:extLst>
          </p:cNvPr>
          <p:cNvGrpSpPr/>
          <p:nvPr/>
        </p:nvGrpSpPr>
        <p:grpSpPr>
          <a:xfrm>
            <a:off x="1342633" y="4294850"/>
            <a:ext cx="3451391" cy="611899"/>
            <a:chOff x="1524000" y="3105190"/>
            <a:chExt cx="3410856" cy="65720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915160E-84BB-ACC2-32A2-9B147D697BB5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92070C-A600-7E71-F35E-0765F7AACA82}"/>
                </a:ext>
              </a:extLst>
            </p:cNvPr>
            <p:cNvSpPr txBox="1"/>
            <p:nvPr/>
          </p:nvSpPr>
          <p:spPr>
            <a:xfrm>
              <a:off x="2096794" y="3256053"/>
              <a:ext cx="2806912" cy="311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Rata-Rata </a:t>
              </a:r>
              <a:r>
                <a:rPr lang="en-US" sz="12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Berbobot</a:t>
              </a:r>
              <a:endParaRPr lang="en-US" sz="1200" b="1" dirty="0">
                <a:latin typeface="Ubuntu" panose="020B05040306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33DC8-8B18-E64B-93B5-59E663D41EFF}"/>
                </a:ext>
              </a:extLst>
            </p:cNvPr>
            <p:cNvSpPr txBox="1"/>
            <p:nvPr/>
          </p:nvSpPr>
          <p:spPr>
            <a:xfrm>
              <a:off x="1748559" y="3190299"/>
              <a:ext cx="451858" cy="41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26BBC8-83CD-2CD1-41FC-E480FE5593A9}"/>
              </a:ext>
            </a:extLst>
          </p:cNvPr>
          <p:cNvGrpSpPr/>
          <p:nvPr/>
        </p:nvGrpSpPr>
        <p:grpSpPr>
          <a:xfrm>
            <a:off x="1342632" y="5076436"/>
            <a:ext cx="3451391" cy="757204"/>
            <a:chOff x="1524000" y="3105190"/>
            <a:chExt cx="3410856" cy="813272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BFC1928-DDEB-00D2-C1D4-E7903461B25B}"/>
                </a:ext>
              </a:extLst>
            </p:cNvPr>
            <p:cNvSpPr/>
            <p:nvPr/>
          </p:nvSpPr>
          <p:spPr>
            <a:xfrm>
              <a:off x="1524000" y="3105190"/>
              <a:ext cx="3410856" cy="813272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D711B9-C87E-37AC-03CA-6758A99F8F0B}"/>
                </a:ext>
              </a:extLst>
            </p:cNvPr>
            <p:cNvSpPr txBox="1"/>
            <p:nvPr/>
          </p:nvSpPr>
          <p:spPr>
            <a:xfrm>
              <a:off x="2096794" y="3256053"/>
              <a:ext cx="2806912" cy="549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Banyak Neighbor → </a:t>
              </a:r>
              <a:r>
                <a:rPr lang="en-US" sz="12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Prediksi</a:t>
              </a: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Lebih Stabil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771F81-DE1C-CF3D-84A9-2939A61988D5}"/>
                </a:ext>
              </a:extLst>
            </p:cNvPr>
            <p:cNvSpPr txBox="1"/>
            <p:nvPr/>
          </p:nvSpPr>
          <p:spPr>
            <a:xfrm>
              <a:off x="1748558" y="3314619"/>
              <a:ext cx="348235" cy="41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 dirty="0">
                  <a:solidFill>
                    <a:schemeClr val="accent3"/>
                  </a:solidFill>
                  <a:latin typeface="Ubuntu" panose="020B050403060203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2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4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B85E96-DB7A-46D8-977C-AB1F58636DEA}"/>
              </a:ext>
            </a:extLst>
          </p:cNvPr>
          <p:cNvSpPr/>
          <p:nvPr/>
        </p:nvSpPr>
        <p:spPr>
          <a:xfrm>
            <a:off x="6211102" y="3544926"/>
            <a:ext cx="2544273" cy="2544273"/>
          </a:xfrm>
          <a:prstGeom prst="roundRect">
            <a:avLst>
              <a:gd name="adj" fmla="val 7972"/>
            </a:avLst>
          </a:prstGeom>
          <a:gradFill>
            <a:gsLst>
              <a:gs pos="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3E8698-8FED-4D7C-A992-3C2CC1B777C7}"/>
              </a:ext>
            </a:extLst>
          </p:cNvPr>
          <p:cNvSpPr/>
          <p:nvPr/>
        </p:nvSpPr>
        <p:spPr>
          <a:xfrm>
            <a:off x="9000429" y="768801"/>
            <a:ext cx="2544273" cy="2544273"/>
          </a:xfrm>
          <a:prstGeom prst="roundRect">
            <a:avLst>
              <a:gd name="adj" fmla="val 7972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56F21E-B0C5-4E2F-95BA-20BAF4E854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9159" y="1154900"/>
            <a:ext cx="626812" cy="638131"/>
            <a:chOff x="2789" y="1091"/>
            <a:chExt cx="2104" cy="2142"/>
          </a:xfrm>
          <a:solidFill>
            <a:srgbClr val="032541"/>
          </a:solidFill>
        </p:grpSpPr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7FBA3EF9-CE0E-4C4F-83B2-A6BB9A1540C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8D8E4C6-1657-4F73-AB7A-2E8EF9D2C036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1A9571F-A260-4FC1-BADB-59C15C02781B}"/>
              </a:ext>
            </a:extLst>
          </p:cNvPr>
          <p:cNvSpPr/>
          <p:nvPr/>
        </p:nvSpPr>
        <p:spPr>
          <a:xfrm>
            <a:off x="9472092" y="1948063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032541"/>
                </a:solidFill>
                <a:latin typeface="Ubuntu" panose="020B0504030602030204" pitchFamily="34" charset="0"/>
              </a:rPr>
              <a:t>Backend</a:t>
            </a:r>
            <a:endParaRPr lang="en-US" sz="1400" b="1" dirty="0">
              <a:solidFill>
                <a:srgbClr val="032541"/>
              </a:solidFill>
              <a:latin typeface="Ubuntu" panose="020B05040306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308C5D-DB97-4DED-9C75-793EAA443EA4}"/>
              </a:ext>
            </a:extLst>
          </p:cNvPr>
          <p:cNvSpPr/>
          <p:nvPr/>
        </p:nvSpPr>
        <p:spPr>
          <a:xfrm>
            <a:off x="9116015" y="2286745"/>
            <a:ext cx="2313100" cy="69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03254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Loader, Collaborative Filtering, Image Downloader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4E50D9-137F-44AC-8219-28844BE77B15}"/>
              </a:ext>
            </a:extLst>
          </p:cNvPr>
          <p:cNvSpPr/>
          <p:nvPr/>
        </p:nvSpPr>
        <p:spPr>
          <a:xfrm>
            <a:off x="6824027" y="4764790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032541"/>
                </a:solidFill>
                <a:latin typeface="Ubuntu" panose="020B0504030602030204" pitchFamily="34" charset="0"/>
              </a:rPr>
              <a:t>Frontend</a:t>
            </a:r>
            <a:endParaRPr lang="en-US" sz="1400" b="1" dirty="0">
              <a:solidFill>
                <a:srgbClr val="032541"/>
              </a:solidFill>
              <a:latin typeface="Ubuntu" panose="020B0504030602030204" pitchFamily="34" charset="0"/>
            </a:endParaRP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27DD9E7-91FF-C9BC-B606-372E4E712B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" t="1614" r="1132" b="1909"/>
          <a:stretch>
            <a:fillRect/>
          </a:stretch>
        </p:blipFill>
        <p:spPr>
          <a:xfrm>
            <a:off x="324311" y="544534"/>
            <a:ext cx="5326989" cy="4272135"/>
          </a:xfr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0C42B03-F8B5-4C8F-A180-B4ED6A8375F6}"/>
              </a:ext>
            </a:extLst>
          </p:cNvPr>
          <p:cNvSpPr/>
          <p:nvPr/>
        </p:nvSpPr>
        <p:spPr>
          <a:xfrm>
            <a:off x="6384981" y="5147322"/>
            <a:ext cx="23131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3254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Digunakan untuk </a:t>
            </a:r>
            <a:r>
              <a:rPr lang="en-US" sz="1200" b="1" dirty="0" err="1">
                <a:solidFill>
                  <a:srgbClr val="03254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menyajikan</a:t>
            </a:r>
            <a:r>
              <a:rPr lang="en-US" sz="1200" b="1" dirty="0">
                <a:solidFill>
                  <a:srgbClr val="03254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rgbClr val="03254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tampilan</a:t>
            </a:r>
            <a:r>
              <a:rPr lang="en-US" sz="1200" b="1" dirty="0">
                <a:solidFill>
                  <a:srgbClr val="03254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modern dan </a:t>
            </a:r>
            <a:r>
              <a:rPr lang="en-US" sz="1200" b="1" dirty="0" err="1">
                <a:solidFill>
                  <a:srgbClr val="03254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menarik</a:t>
            </a:r>
            <a:r>
              <a:rPr lang="en-US" sz="1200" b="1" dirty="0">
                <a:solidFill>
                  <a:srgbClr val="03254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6A260-96B1-4784-BD5B-5625A62BCC5E}"/>
              </a:ext>
            </a:extLst>
          </p:cNvPr>
          <p:cNvSpPr/>
          <p:nvPr/>
        </p:nvSpPr>
        <p:spPr>
          <a:xfrm>
            <a:off x="3391730" y="3214453"/>
            <a:ext cx="2304082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Sistem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CF1EE5A-7607-5125-A038-B495CA1373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123CB06-90C8-8CBD-4146-303416EA22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t="1954" r="35203" b="6460"/>
          <a:stretch>
            <a:fillRect/>
          </a:stretch>
        </p:blipFill>
        <p:spPr>
          <a:xfrm>
            <a:off x="9034187" y="3544140"/>
            <a:ext cx="2548213" cy="2545059"/>
          </a:xfr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3434AC4-4BE7-8CCA-9090-7EBD5B6647F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92" y="3840341"/>
            <a:ext cx="606948" cy="85188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4DECF45-78ED-4BB0-AB37-5875B0651245}"/>
              </a:ext>
            </a:extLst>
          </p:cNvPr>
          <p:cNvSpPr/>
          <p:nvPr/>
        </p:nvSpPr>
        <p:spPr>
          <a:xfrm>
            <a:off x="2236396" y="2443236"/>
            <a:ext cx="3218482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Ubuntu" panose="020B0504030602030204" pitchFamily="34" charset="0"/>
              </a:rPr>
              <a:t>Arsitektur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  <p:bldP spid="50" grpId="0"/>
      <p:bldP spid="51" grpId="0"/>
      <p:bldP spid="52" grpId="0"/>
      <p:bldP spid="53" grpId="0"/>
      <p:bldP spid="55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2D9188E-9AA3-4B63-BB6A-4F10A5B972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 flipV="1">
            <a:off x="2703955" y="-2703952"/>
            <a:ext cx="4400548" cy="980845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3200400 w 4152900"/>
              <a:gd name="connsiteY2" fmla="*/ 2034764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3200400 w 4152900"/>
              <a:gd name="connsiteY2" fmla="*/ 2034764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2073011 w 4152900"/>
              <a:gd name="connsiteY2" fmla="*/ 2171760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134448 h 4115898"/>
              <a:gd name="connsiteX1" fmla="*/ 1607574 w 4152900"/>
              <a:gd name="connsiteY1" fmla="*/ 125885 h 4115898"/>
              <a:gd name="connsiteX2" fmla="*/ 2073011 w 4152900"/>
              <a:gd name="connsiteY2" fmla="*/ 1992010 h 4115898"/>
              <a:gd name="connsiteX3" fmla="*/ 4152900 w 4152900"/>
              <a:gd name="connsiteY3" fmla="*/ 4115898 h 4115898"/>
              <a:gd name="connsiteX4" fmla="*/ 0 w 4152900"/>
              <a:gd name="connsiteY4" fmla="*/ 4115898 h 4115898"/>
              <a:gd name="connsiteX5" fmla="*/ 0 w 4152900"/>
              <a:gd name="connsiteY5" fmla="*/ 134448 h 4115898"/>
              <a:gd name="connsiteX0" fmla="*/ 0 w 4152900"/>
              <a:gd name="connsiteY0" fmla="*/ 8563 h 3990013"/>
              <a:gd name="connsiteX1" fmla="*/ 1607574 w 4152900"/>
              <a:gd name="connsiteY1" fmla="*/ 0 h 3990013"/>
              <a:gd name="connsiteX2" fmla="*/ 2073011 w 4152900"/>
              <a:gd name="connsiteY2" fmla="*/ 1866125 h 3990013"/>
              <a:gd name="connsiteX3" fmla="*/ 4152900 w 4152900"/>
              <a:gd name="connsiteY3" fmla="*/ 3990013 h 3990013"/>
              <a:gd name="connsiteX4" fmla="*/ 0 w 4152900"/>
              <a:gd name="connsiteY4" fmla="*/ 3990013 h 3990013"/>
              <a:gd name="connsiteX5" fmla="*/ 0 w 4152900"/>
              <a:gd name="connsiteY5" fmla="*/ 8563 h 3990013"/>
              <a:gd name="connsiteX0" fmla="*/ 0 w 4152900"/>
              <a:gd name="connsiteY0" fmla="*/ 8563 h 3990013"/>
              <a:gd name="connsiteX1" fmla="*/ 1607574 w 4152900"/>
              <a:gd name="connsiteY1" fmla="*/ 0 h 3990013"/>
              <a:gd name="connsiteX2" fmla="*/ 2073011 w 4152900"/>
              <a:gd name="connsiteY2" fmla="*/ 1866125 h 3990013"/>
              <a:gd name="connsiteX3" fmla="*/ 4152900 w 4152900"/>
              <a:gd name="connsiteY3" fmla="*/ 3990013 h 3990013"/>
              <a:gd name="connsiteX4" fmla="*/ 0 w 4152900"/>
              <a:gd name="connsiteY4" fmla="*/ 3990013 h 3990013"/>
              <a:gd name="connsiteX5" fmla="*/ 0 w 4152900"/>
              <a:gd name="connsiteY5" fmla="*/ 8563 h 3990013"/>
              <a:gd name="connsiteX0" fmla="*/ 0 w 4152900"/>
              <a:gd name="connsiteY0" fmla="*/ 51923 h 4033373"/>
              <a:gd name="connsiteX1" fmla="*/ 2073011 w 4152900"/>
              <a:gd name="connsiteY1" fmla="*/ 1909485 h 4033373"/>
              <a:gd name="connsiteX2" fmla="*/ 4152900 w 4152900"/>
              <a:gd name="connsiteY2" fmla="*/ 4033373 h 4033373"/>
              <a:gd name="connsiteX3" fmla="*/ 0 w 4152900"/>
              <a:gd name="connsiteY3" fmla="*/ 4033373 h 4033373"/>
              <a:gd name="connsiteX4" fmla="*/ 0 w 4152900"/>
              <a:gd name="connsiteY4" fmla="*/ 51923 h 4033373"/>
              <a:gd name="connsiteX0" fmla="*/ 0 w 4152900"/>
              <a:gd name="connsiteY0" fmla="*/ 39460 h 4020910"/>
              <a:gd name="connsiteX1" fmla="*/ 1759618 w 4152900"/>
              <a:gd name="connsiteY1" fmla="*/ 2475397 h 4020910"/>
              <a:gd name="connsiteX2" fmla="*/ 4152900 w 4152900"/>
              <a:gd name="connsiteY2" fmla="*/ 4020910 h 4020910"/>
              <a:gd name="connsiteX3" fmla="*/ 0 w 4152900"/>
              <a:gd name="connsiteY3" fmla="*/ 4020910 h 4020910"/>
              <a:gd name="connsiteX4" fmla="*/ 0 w 4152900"/>
              <a:gd name="connsiteY4" fmla="*/ 39460 h 4020910"/>
              <a:gd name="connsiteX0" fmla="*/ 0 w 4152900"/>
              <a:gd name="connsiteY0" fmla="*/ 48924 h 4030374"/>
              <a:gd name="connsiteX1" fmla="*/ 1759618 w 4152900"/>
              <a:gd name="connsiteY1" fmla="*/ 2484861 h 4030374"/>
              <a:gd name="connsiteX2" fmla="*/ 4152900 w 4152900"/>
              <a:gd name="connsiteY2" fmla="*/ 4030374 h 4030374"/>
              <a:gd name="connsiteX3" fmla="*/ 0 w 4152900"/>
              <a:gd name="connsiteY3" fmla="*/ 4030374 h 4030374"/>
              <a:gd name="connsiteX4" fmla="*/ 0 w 4152900"/>
              <a:gd name="connsiteY4" fmla="*/ 48924 h 4030374"/>
              <a:gd name="connsiteX0" fmla="*/ 0 w 4152900"/>
              <a:gd name="connsiteY0" fmla="*/ 0 h 3981450"/>
              <a:gd name="connsiteX1" fmla="*/ 1759618 w 4152900"/>
              <a:gd name="connsiteY1" fmla="*/ 2435937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1461964" y="320790"/>
                  <a:pt x="1694254" y="1290383"/>
                  <a:pt x="1759618" y="2435937"/>
                </a:cubicBezTo>
                <a:cubicBezTo>
                  <a:pt x="1824982" y="3581491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d-ID" sz="1125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8C9958-4315-40E3-B021-0C000BAAA9D2}"/>
              </a:ext>
            </a:extLst>
          </p:cNvPr>
          <p:cNvSpPr/>
          <p:nvPr/>
        </p:nvSpPr>
        <p:spPr>
          <a:xfrm>
            <a:off x="1264771" y="1588223"/>
            <a:ext cx="52106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Keputusan Desain </a:t>
            </a:r>
          </a:p>
          <a:p>
            <a:r>
              <a:rPr lang="en-US" sz="3600" b="1" dirty="0">
                <a:solidFill>
                  <a:schemeClr val="accent4"/>
                </a:solidFill>
                <a:latin typeface="Ubuntu" panose="020B0504030602030204" pitchFamily="34" charset="0"/>
              </a:rPr>
              <a:t>Cold Start</a:t>
            </a:r>
            <a:r>
              <a:rPr lang="en-ID" sz="3600" dirty="0">
                <a:solidFill>
                  <a:schemeClr val="bg1"/>
                </a:solidFill>
                <a:latin typeface="Ubuntu" panose="020B0504030602030204" pitchFamily="34" charset="0"/>
              </a:rPr>
              <a:t>: Popular Movies Fallback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B53AA5-2003-4AA8-B0E5-69BBAD3FA24D}"/>
              </a:ext>
            </a:extLst>
          </p:cNvPr>
          <p:cNvSpPr/>
          <p:nvPr/>
        </p:nvSpPr>
        <p:spPr>
          <a:xfrm>
            <a:off x="1264771" y="3445941"/>
            <a:ext cx="4712789" cy="1893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Cold Start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terjadi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ketika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tidak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menemukan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user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serupa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untuk user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target.Kondisi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ini bukan kesalahan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tetapi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alami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pada Collaborative Filtering yang bergantung pada data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historis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6A228E-E264-4CD6-96C1-13561F98EA47}"/>
              </a:ext>
            </a:extLst>
          </p:cNvPr>
          <p:cNvGrpSpPr/>
          <p:nvPr/>
        </p:nvGrpSpPr>
        <p:grpSpPr>
          <a:xfrm>
            <a:off x="6544488" y="1614212"/>
            <a:ext cx="4712789" cy="657208"/>
            <a:chOff x="1524000" y="3105190"/>
            <a:chExt cx="3410856" cy="65720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DBDC7FE-F71E-44DC-8967-79E1F32CBAF8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77E578-682C-44B1-AE73-BAEE04E06954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Deteksi Kondisi Cold Start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49AFED-C6FA-4E42-B248-0C7F10F418C1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01.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6B34FFD-6DC5-23E5-6C4A-D6541312668B}"/>
              </a:ext>
            </a:extLst>
          </p:cNvPr>
          <p:cNvGrpSpPr/>
          <p:nvPr/>
        </p:nvGrpSpPr>
        <p:grpSpPr>
          <a:xfrm>
            <a:off x="6544488" y="2590680"/>
            <a:ext cx="4712789" cy="657208"/>
            <a:chOff x="1524000" y="3105190"/>
            <a:chExt cx="3410856" cy="65720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FE084C8-7C0C-7EF4-D33C-561C5EED8D5B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57E063-4BA4-85D1-29BB-7BA5624D064C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Rekomendasi Film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Populer</a:t>
              </a:r>
              <a:endParaRPr lang="en-US" sz="16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939167-A182-DB1B-71AA-02724B3868D9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rgbClr val="FF6C41"/>
                  </a:solidFill>
                  <a:latin typeface="Ubuntu" panose="020B0504030602030204" pitchFamily="34" charset="0"/>
                </a:rPr>
                <a:t>02.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6FAFE18-72F8-C24D-03BA-9E5CEAB96A9E}"/>
              </a:ext>
            </a:extLst>
          </p:cNvPr>
          <p:cNvGrpSpPr/>
          <p:nvPr/>
        </p:nvGrpSpPr>
        <p:grpSpPr>
          <a:xfrm>
            <a:off x="6544488" y="3598829"/>
            <a:ext cx="4712789" cy="657208"/>
            <a:chOff x="1524000" y="3105190"/>
            <a:chExt cx="3410856" cy="65720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0446EEC-70DB-E711-6DB6-9D8DAE92971E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579D7-5462-04CB-D4B3-2C2226176CF2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Output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Tetap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Konsisten</a:t>
              </a:r>
              <a:endParaRPr lang="en-US" sz="16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A8B705-6EE9-D277-F203-262C472DE904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rgbClr val="F166D1"/>
                  </a:solidFill>
                  <a:latin typeface="Ubuntu" panose="020B0504030602030204" pitchFamily="34" charset="0"/>
                </a:rPr>
                <a:t>03.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6ACF90-7E3E-6C94-E8F3-79F6397DB5F3}"/>
              </a:ext>
            </a:extLst>
          </p:cNvPr>
          <p:cNvGrpSpPr/>
          <p:nvPr/>
        </p:nvGrpSpPr>
        <p:grpSpPr>
          <a:xfrm>
            <a:off x="6544488" y="4606978"/>
            <a:ext cx="4712789" cy="657208"/>
            <a:chOff x="1524000" y="3105190"/>
            <a:chExt cx="3410856" cy="65720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706D5A8-D864-2495-701C-B4DD7CBEA713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4A855-C207-2FB1-F91B-C08BA9F1C43C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Terdapat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penanda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nontifikasi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0671E5-87E5-8849-533B-8F3E48A20C9F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rgbClr val="FFBB37"/>
                  </a:solidFill>
                  <a:latin typeface="Ubuntu" panose="020B0504030602030204" pitchFamily="34" charset="0"/>
                </a:rPr>
                <a:t>04.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94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A1CE3-99EA-5184-1E68-BE17C9CD6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8F5E10A-D894-0C4C-F926-B0C62B8CFE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02F0D2B-7EB4-553E-BC71-965EC552F57C}"/>
              </a:ext>
            </a:extLst>
          </p:cNvPr>
          <p:cNvSpPr/>
          <p:nvPr/>
        </p:nvSpPr>
        <p:spPr>
          <a:xfrm>
            <a:off x="483819" y="1560921"/>
            <a:ext cx="8255935" cy="4185251"/>
          </a:xfrm>
          <a:prstGeom prst="roundRect">
            <a:avLst>
              <a:gd name="adj" fmla="val 4790"/>
            </a:avLst>
          </a:prstGeom>
          <a:solidFill>
            <a:srgbClr val="F1F3FE"/>
          </a:solidFill>
          <a:ln>
            <a:noFill/>
          </a:ln>
          <a:effectLst>
            <a:outerShdw blurRad="3683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984AD3A-B531-9D7E-69AE-990D4557E167}"/>
              </a:ext>
            </a:extLst>
          </p:cNvPr>
          <p:cNvSpPr/>
          <p:nvPr/>
        </p:nvSpPr>
        <p:spPr>
          <a:xfrm>
            <a:off x="8780472" y="2023635"/>
            <a:ext cx="2487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Alur Kerja 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Sistem</a:t>
            </a:r>
            <a:endParaRPr lang="en-US" sz="3600" b="1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3DC2BC-83E2-E0B8-1B93-BCBE384A40B5}"/>
              </a:ext>
            </a:extLst>
          </p:cNvPr>
          <p:cNvSpPr txBox="1"/>
          <p:nvPr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18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7003F-3BFF-2AA2-E2F8-5518C29E1D72}"/>
              </a:ext>
            </a:extLst>
          </p:cNvPr>
          <p:cNvSpPr txBox="1"/>
          <p:nvPr/>
        </p:nvSpPr>
        <p:spPr>
          <a:xfrm>
            <a:off x="8893969" y="3429000"/>
            <a:ext cx="2814211" cy="1619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Alur kerja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menunjukkan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bagaimana data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mengalir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input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hingga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rekomendasi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ditampilkan, termasuk proses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evaluasi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dilakukan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secara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terpisah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2B6B09-6221-A856-FAA9-049C534E40C5}"/>
              </a:ext>
            </a:extLst>
          </p:cNvPr>
          <p:cNvGrpSpPr/>
          <p:nvPr/>
        </p:nvGrpSpPr>
        <p:grpSpPr>
          <a:xfrm>
            <a:off x="757625" y="1910334"/>
            <a:ext cx="7826836" cy="3682745"/>
            <a:chOff x="757625" y="1910334"/>
            <a:chExt cx="7826836" cy="368274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69A546A-644E-15F0-6393-163B537BCAFB}"/>
                </a:ext>
              </a:extLst>
            </p:cNvPr>
            <p:cNvGrpSpPr/>
            <p:nvPr/>
          </p:nvGrpSpPr>
          <p:grpSpPr>
            <a:xfrm>
              <a:off x="757625" y="1910334"/>
              <a:ext cx="7826836" cy="3682745"/>
              <a:chOff x="737937" y="1223148"/>
              <a:chExt cx="10219413" cy="428059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5C58A42-8DFB-12EE-223D-372803705F8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37937" y="1223148"/>
                <a:ext cx="2982985" cy="2818337"/>
                <a:chOff x="516079" y="1617995"/>
                <a:chExt cx="2982985" cy="2818337"/>
              </a:xfrm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79C0F11C-59F3-A5D0-8CE5-31F4A06646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16079" y="1617995"/>
                  <a:ext cx="2982985" cy="2818337"/>
                </a:xfrm>
                <a:prstGeom prst="roundRect">
                  <a:avLst>
                    <a:gd name="adj" fmla="val 9265"/>
                  </a:avLst>
                </a:prstGeom>
                <a:gradFill>
                  <a:gsLst>
                    <a:gs pos="90000">
                      <a:srgbClr val="E8EAFA"/>
                    </a:gs>
                    <a:gs pos="0">
                      <a:srgbClr val="E9F0FD"/>
                    </a:gs>
                  </a:gsLst>
                  <a:lin ang="0" scaled="1"/>
                </a:gradFill>
                <a:ln>
                  <a:noFill/>
                </a:ln>
                <a:effectLst>
                  <a:outerShdw blurRad="63500" sx="102000" sy="102000" algn="ctr" rotWithShape="0">
                    <a:srgbClr val="E8EAFA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478CFE1-DD85-10CE-A392-914971F562F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06583" y="1793031"/>
                  <a:ext cx="2650588" cy="1671529"/>
                  <a:chOff x="706583" y="1793031"/>
                  <a:chExt cx="2650588" cy="1671529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74E336CA-5357-5307-3A44-CBF68DF4C3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706583" y="1793031"/>
                    <a:ext cx="2592232" cy="1671529"/>
                    <a:chOff x="706583" y="1793031"/>
                    <a:chExt cx="2592232" cy="1671529"/>
                  </a:xfrm>
                </p:grpSpPr>
                <p:sp>
                  <p:nvSpPr>
                    <p:cNvPr id="30" name="Rectangle: Rounded Corners 29">
                      <a:extLst>
                        <a:ext uri="{FF2B5EF4-FFF2-40B4-BE49-F238E27FC236}">
                          <a16:creationId xmlns:a16="http://schemas.microsoft.com/office/drawing/2014/main" id="{D8EAA394-ADDF-5DDF-77B7-500DE19A3E0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06583" y="1793031"/>
                      <a:ext cx="2592232" cy="1671529"/>
                    </a:xfrm>
                    <a:prstGeom prst="roundRect">
                      <a:avLst>
                        <a:gd name="adj" fmla="val 9265"/>
                      </a:avLst>
                    </a:prstGeom>
                    <a:gradFill>
                      <a:gsLst>
                        <a:gs pos="90000">
                          <a:srgbClr val="FAF8FD"/>
                        </a:gs>
                        <a:gs pos="0">
                          <a:srgbClr val="F7F8FE"/>
                        </a:gs>
                      </a:gsLst>
                      <a:lin ang="0" scaled="1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d-ID" dirty="0"/>
                    </a:p>
                  </p:txBody>
                </p:sp>
                <p:sp>
                  <p:nvSpPr>
                    <p:cNvPr id="32" name="Rectangle: Rounded Corners 31">
                      <a:extLst>
                        <a:ext uri="{FF2B5EF4-FFF2-40B4-BE49-F238E27FC236}">
                          <a16:creationId xmlns:a16="http://schemas.microsoft.com/office/drawing/2014/main" id="{45465BA3-54B7-B3E6-AAA5-49A2281009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06583" y="1793031"/>
                      <a:ext cx="2592232" cy="477729"/>
                    </a:xfrm>
                    <a:prstGeom prst="roundRect">
                      <a:avLst>
                        <a:gd name="adj" fmla="val 24479"/>
                      </a:avLst>
                    </a:prstGeom>
                    <a:gradFill flip="none" rotWithShape="1">
                      <a:gsLst>
                        <a:gs pos="6000">
                          <a:srgbClr val="7DA7FB"/>
                        </a:gs>
                        <a:gs pos="100000">
                          <a:srgbClr val="A2C0FC"/>
                        </a:gs>
                      </a:gsLst>
                      <a:lin ang="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d-ID" dirty="0"/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2D36864-D289-60F6-6E55-11CB69284AD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66888" y="1847229"/>
                    <a:ext cx="2290283" cy="3219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F4F6FE"/>
                        </a:solidFill>
                      </a:rPr>
                      <a:t>User Input (Frontend)</a:t>
                    </a:r>
                    <a:endParaRPr lang="id-ID" sz="1200" b="1" dirty="0">
                      <a:solidFill>
                        <a:srgbClr val="F4F6FE"/>
                      </a:solidFill>
                    </a:endParaRP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439F1961-A02D-0EFD-CF91-0B21D4CD2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prstClr val="black"/>
                      <a:srgbClr val="F4F6FE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547"/>
                  <a:stretch>
                    <a:fillRect/>
                  </a:stretch>
                </p:blipFill>
                <p:spPr>
                  <a:xfrm>
                    <a:off x="812382" y="1894843"/>
                    <a:ext cx="274826" cy="306478"/>
                  </a:xfrm>
                  <a:prstGeom prst="rect">
                    <a:avLst/>
                  </a:prstGeom>
                </p:spPr>
              </p:pic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E16B295-0124-F036-CA78-12888A733AE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12382" y="2316480"/>
                    <a:ext cx="2362618" cy="9659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/>
                      <a:t>User-ID</a:t>
                    </a:r>
                  </a:p>
                  <a:p>
                    <a:r>
                      <a:rPr lang="en-US" sz="1200" b="1" dirty="0"/>
                      <a:t>Movie Genre </a:t>
                    </a:r>
                    <a:r>
                      <a: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(Optional)</a:t>
                    </a:r>
                  </a:p>
                  <a:p>
                    <a:r>
                      <a:rPr lang="en-US" sz="1200" b="1" dirty="0"/>
                      <a:t>Top-n Recommendation </a:t>
                    </a:r>
                    <a:r>
                      <a:rPr lang="en-US" sz="12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(Optional, default 4)</a:t>
                    </a:r>
                    <a:endParaRPr lang="id-ID" sz="12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32D9B5E4-C430-AF35-0CBD-285AC448C3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7462" y="2460752"/>
                    <a:ext cx="55880" cy="54864"/>
                  </a:xfrm>
                  <a:prstGeom prst="ellipse">
                    <a:avLst/>
                  </a:prstGeom>
                  <a:solidFill>
                    <a:srgbClr val="81AA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/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B9F8307A-A040-9BBF-88EC-F119CBCE85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2382" y="2720652"/>
                    <a:ext cx="55880" cy="54864"/>
                  </a:xfrm>
                  <a:prstGeom prst="ellipse">
                    <a:avLst/>
                  </a:prstGeom>
                  <a:solidFill>
                    <a:srgbClr val="81AA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7D822434-D684-7E53-7682-6BAA13C2D86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812382" y="2944709"/>
                    <a:ext cx="55880" cy="54864"/>
                  </a:xfrm>
                  <a:prstGeom prst="ellipse">
                    <a:avLst/>
                  </a:prstGeom>
                  <a:solidFill>
                    <a:srgbClr val="81AAF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/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9B7DCF66-4C1F-5AD8-E43F-A357B56211E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706583" y="3724460"/>
                  <a:ext cx="2592232" cy="477728"/>
                  <a:chOff x="706583" y="3724460"/>
                  <a:chExt cx="2592232" cy="477728"/>
                </a:xfrm>
              </p:grpSpPr>
              <p:sp>
                <p:nvSpPr>
                  <p:cNvPr id="34" name="Rectangle: Rounded Corners 33">
                    <a:extLst>
                      <a:ext uri="{FF2B5EF4-FFF2-40B4-BE49-F238E27FC236}">
                        <a16:creationId xmlns:a16="http://schemas.microsoft.com/office/drawing/2014/main" id="{98F809B2-9921-CF6E-FD52-5F3FF07FFD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06583" y="3724460"/>
                    <a:ext cx="2592232" cy="477728"/>
                  </a:xfrm>
                  <a:prstGeom prst="roundRect">
                    <a:avLst>
                      <a:gd name="adj" fmla="val 28597"/>
                    </a:avLst>
                  </a:prstGeom>
                  <a:gradFill>
                    <a:gsLst>
                      <a:gs pos="90000">
                        <a:srgbClr val="FAF8FD"/>
                      </a:gs>
                      <a:gs pos="0">
                        <a:srgbClr val="F7F8FE"/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 dirty="0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76551635-5FA3-D118-B619-97360F1BA40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208388" y="3790651"/>
                    <a:ext cx="2062344" cy="3219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/>
                      <a:t>User-ID-1</a:t>
                    </a:r>
                    <a:endParaRPr lang="id-ID" sz="12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  <p:pic>
                <p:nvPicPr>
                  <p:cNvPr id="50" name="Graphic 49" descr="Document with solid fill">
                    <a:extLst>
                      <a:ext uri="{FF2B5EF4-FFF2-40B4-BE49-F238E27FC236}">
                        <a16:creationId xmlns:a16="http://schemas.microsoft.com/office/drawing/2014/main" id="{89CAA5A4-DF87-3ACB-0882-E8141A9C25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0701" y="3787283"/>
                    <a:ext cx="341922" cy="34192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7BA6F4B8-3CC0-9489-45F6-FF149414C0A3}"/>
                  </a:ext>
                </a:extLst>
              </p:cNvPr>
              <p:cNvGrpSpPr/>
              <p:nvPr/>
            </p:nvGrpSpPr>
            <p:grpSpPr>
              <a:xfrm>
                <a:off x="4172822" y="1225406"/>
                <a:ext cx="2982985" cy="4278339"/>
                <a:chOff x="4206799" y="1748932"/>
                <a:chExt cx="2982985" cy="4278339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EAFB9E31-5518-9134-789B-E9072E58B8E5}"/>
                    </a:ext>
                  </a:extLst>
                </p:cNvPr>
                <p:cNvGrpSpPr/>
                <p:nvPr/>
              </p:nvGrpSpPr>
              <p:grpSpPr>
                <a:xfrm>
                  <a:off x="4206799" y="1748932"/>
                  <a:ext cx="2982985" cy="4278339"/>
                  <a:chOff x="4206799" y="1748932"/>
                  <a:chExt cx="2982985" cy="4278339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4E9FB95A-7761-3782-9918-4821BA2C9DD6}"/>
                      </a:ext>
                    </a:extLst>
                  </p:cNvPr>
                  <p:cNvGrpSpPr/>
                  <p:nvPr/>
                </p:nvGrpSpPr>
                <p:grpSpPr>
                  <a:xfrm>
                    <a:off x="4206799" y="1748932"/>
                    <a:ext cx="2982985" cy="4278339"/>
                    <a:chOff x="516079" y="1617994"/>
                    <a:chExt cx="2982985" cy="4278339"/>
                  </a:xfrm>
                </p:grpSpPr>
                <p:sp>
                  <p:nvSpPr>
                    <p:cNvPr id="54" name="Rectangle: Rounded Corners 53">
                      <a:extLst>
                        <a:ext uri="{FF2B5EF4-FFF2-40B4-BE49-F238E27FC236}">
                          <a16:creationId xmlns:a16="http://schemas.microsoft.com/office/drawing/2014/main" id="{70DF9A62-6DF3-D5A2-9A58-BD87FF100B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079" y="1617994"/>
                      <a:ext cx="2982985" cy="4278339"/>
                    </a:xfrm>
                    <a:prstGeom prst="roundRect">
                      <a:avLst>
                        <a:gd name="adj" fmla="val 9265"/>
                      </a:avLst>
                    </a:prstGeom>
                    <a:gradFill>
                      <a:gsLst>
                        <a:gs pos="90000">
                          <a:srgbClr val="DFD9FE"/>
                        </a:gs>
                        <a:gs pos="0">
                          <a:srgbClr val="E5D7FE"/>
                        </a:gs>
                      </a:gsLst>
                      <a:lin ang="0" scaled="1"/>
                    </a:gradFill>
                    <a:ln>
                      <a:noFill/>
                    </a:ln>
                    <a:effectLst>
                      <a:outerShdw blurRad="63500" sx="102000" sy="102000" algn="ctr" rotWithShape="0">
                        <a:srgbClr val="E8EAFA">
                          <a:alpha val="4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z</a:t>
                      </a:r>
                      <a:endParaRPr lang="id-ID" dirty="0"/>
                    </a:p>
                  </p:txBody>
                </p:sp>
                <p:sp>
                  <p:nvSpPr>
                    <p:cNvPr id="71" name="Rectangle: Rounded Corners 70">
                      <a:extLst>
                        <a:ext uri="{FF2B5EF4-FFF2-40B4-BE49-F238E27FC236}">
                          <a16:creationId xmlns:a16="http://schemas.microsoft.com/office/drawing/2014/main" id="{332F257D-A7CA-0E45-90EA-0111A19D78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34" y="4674070"/>
                      <a:ext cx="2592231" cy="1000838"/>
                    </a:xfrm>
                    <a:prstGeom prst="roundRect">
                      <a:avLst>
                        <a:gd name="adj" fmla="val 9265"/>
                      </a:avLst>
                    </a:prstGeom>
                    <a:solidFill>
                      <a:srgbClr val="FAF8F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d-ID" dirty="0"/>
                    </a:p>
                  </p:txBody>
                </p:sp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79F1BC39-8D7C-FAA5-5D85-CB9FB2EDFE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6583" y="1793031"/>
                      <a:ext cx="2650588" cy="1491260"/>
                      <a:chOff x="706583" y="1793031"/>
                      <a:chExt cx="2650588" cy="1491260"/>
                    </a:xfrm>
                  </p:grpSpPr>
                  <p:grpSp>
                    <p:nvGrpSpPr>
                      <p:cNvPr id="62" name="Group 61">
                        <a:extLst>
                          <a:ext uri="{FF2B5EF4-FFF2-40B4-BE49-F238E27FC236}">
                            <a16:creationId xmlns:a16="http://schemas.microsoft.com/office/drawing/2014/main" id="{B2F8B3C9-DA89-0BB8-9707-89DD70550E2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6583" y="1793031"/>
                        <a:ext cx="2592232" cy="1491260"/>
                        <a:chOff x="706583" y="1793031"/>
                        <a:chExt cx="2592232" cy="1491260"/>
                      </a:xfrm>
                    </p:grpSpPr>
                    <p:sp>
                      <p:nvSpPr>
                        <p:cNvPr id="69" name="Rectangle: Rounded Corners 68">
                          <a:extLst>
                            <a:ext uri="{FF2B5EF4-FFF2-40B4-BE49-F238E27FC236}">
                              <a16:creationId xmlns:a16="http://schemas.microsoft.com/office/drawing/2014/main" id="{4D31EE80-C029-7B5D-E0AF-40D671BB735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6583" y="2597250"/>
                          <a:ext cx="2592232" cy="687041"/>
                        </a:xfrm>
                        <a:prstGeom prst="roundRect">
                          <a:avLst>
                            <a:gd name="adj" fmla="val 9265"/>
                          </a:avLst>
                        </a:prstGeom>
                        <a:gradFill>
                          <a:gsLst>
                            <a:gs pos="90000">
                              <a:srgbClr val="FAF8FD"/>
                            </a:gs>
                            <a:gs pos="0">
                              <a:srgbClr val="F7F8FE"/>
                            </a:gs>
                          </a:gsLst>
                          <a:lin ang="0" scaled="1"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id-ID" dirty="0"/>
                        </a:p>
                      </p:txBody>
                    </p:sp>
                    <p:sp>
                      <p:nvSpPr>
                        <p:cNvPr id="70" name="Rectangle: Rounded Corners 69">
                          <a:extLst>
                            <a:ext uri="{FF2B5EF4-FFF2-40B4-BE49-F238E27FC236}">
                              <a16:creationId xmlns:a16="http://schemas.microsoft.com/office/drawing/2014/main" id="{25AE037C-9B2D-6A71-EB68-1397E00FFB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06583" y="1793031"/>
                          <a:ext cx="2592232" cy="477729"/>
                        </a:xfrm>
                        <a:prstGeom prst="roundRect">
                          <a:avLst>
                            <a:gd name="adj" fmla="val 24479"/>
                          </a:avLst>
                        </a:prstGeom>
                        <a:gradFill flip="none" rotWithShape="1">
                          <a:gsLst>
                            <a:gs pos="6000">
                              <a:srgbClr val="AE8BFC"/>
                            </a:gs>
                            <a:gs pos="100000">
                              <a:srgbClr val="D297FA"/>
                            </a:gs>
                          </a:gsLst>
                          <a:lin ang="0" scaled="1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id-ID" dirty="0"/>
                        </a:p>
                      </p:txBody>
                    </p:sp>
                  </p:grpSp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8BF58CCA-5EC3-42CE-1EF7-7BC47437E55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6889" y="1847229"/>
                        <a:ext cx="2290282" cy="3577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b="1" dirty="0">
                            <a:solidFill>
                              <a:srgbClr val="F4F6FE"/>
                            </a:solidFill>
                          </a:rPr>
                          <a:t>Backend Processing</a:t>
                        </a:r>
                        <a:endParaRPr lang="id-ID" sz="1400" b="1" dirty="0">
                          <a:solidFill>
                            <a:srgbClr val="F4F6FE"/>
                          </a:solidFill>
                        </a:endParaRPr>
                      </a:p>
                    </p:txBody>
                  </p:sp>
                  <p:sp>
                    <p:nvSpPr>
                      <p:cNvPr id="65" name="TextBox 64">
                        <a:extLst>
                          <a:ext uri="{FF2B5EF4-FFF2-40B4-BE49-F238E27FC236}">
                            <a16:creationId xmlns:a16="http://schemas.microsoft.com/office/drawing/2014/main" id="{4E89D463-212C-AF5A-ADC1-C6043332F999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807510" y="2255328"/>
                        <a:ext cx="2362618" cy="3541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b="1" dirty="0"/>
                          <a:t>Data Loading</a:t>
                        </a:r>
                        <a:endParaRPr 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66" name="Oval 65">
                        <a:extLst>
                          <a:ext uri="{FF2B5EF4-FFF2-40B4-BE49-F238E27FC236}">
                            <a16:creationId xmlns:a16="http://schemas.microsoft.com/office/drawing/2014/main" id="{7B259D02-A309-4A8B-40EC-191F7D17E0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6583" y="2373523"/>
                        <a:ext cx="137160" cy="137160"/>
                      </a:xfrm>
                      <a:prstGeom prst="ellipse">
                        <a:avLst/>
                      </a:prstGeom>
                      <a:solidFill>
                        <a:srgbClr val="81AAF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/>
                      </a:p>
                    </p:txBody>
                  </p:sp>
                </p:grpSp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3D6A0B8D-3C3F-CB3E-EAD3-18BB7F86BA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3390" y="2658507"/>
                      <a:ext cx="2362618" cy="53661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Loading rating &amp; create user-movie matrix</a:t>
                      </a:r>
                      <a:endParaRPr lang="id-ID" sz="1200" dirty="0"/>
                    </a:p>
                  </p:txBody>
                </p:sp>
                <p:sp>
                  <p:nvSpPr>
                    <p:cNvPr id="59" name="Rectangle: Rounded Corners 58">
                      <a:extLst>
                        <a:ext uri="{FF2B5EF4-FFF2-40B4-BE49-F238E27FC236}">
                          <a16:creationId xmlns:a16="http://schemas.microsoft.com/office/drawing/2014/main" id="{E08F980B-6A0A-3E7A-4C96-7C8CD7E351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583" y="3659713"/>
                      <a:ext cx="2592232" cy="655641"/>
                    </a:xfrm>
                    <a:prstGeom prst="roundRect">
                      <a:avLst>
                        <a:gd name="adj" fmla="val 28597"/>
                      </a:avLst>
                    </a:prstGeom>
                    <a:gradFill>
                      <a:gsLst>
                        <a:gs pos="90000">
                          <a:srgbClr val="FAF8FD"/>
                        </a:gs>
                        <a:gs pos="0">
                          <a:srgbClr val="F7F8FE"/>
                        </a:gs>
                      </a:gsLst>
                      <a:lin ang="0" scaled="1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d-ID" dirty="0"/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E09E8718-D7D8-76B5-68CE-57AD5C09D83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529259" y="2028904"/>
                    <a:ext cx="251210" cy="255747"/>
                    <a:chOff x="2789" y="1091"/>
                    <a:chExt cx="2104" cy="2142"/>
                  </a:xfrm>
                  <a:solidFill>
                    <a:srgbClr val="F7F8FE"/>
                  </a:solidFill>
                </p:grpSpPr>
                <p:sp>
                  <p:nvSpPr>
                    <p:cNvPr id="27" name="Freeform 30">
                      <a:extLst>
                        <a:ext uri="{FF2B5EF4-FFF2-40B4-BE49-F238E27FC236}">
                          <a16:creationId xmlns:a16="http://schemas.microsoft.com/office/drawing/2014/main" id="{8D292802-22DB-14F2-BAA1-9911678928E2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 flipV="1">
                      <a:off x="2789" y="1091"/>
                      <a:ext cx="1547" cy="1576"/>
                    </a:xfrm>
                    <a:custGeom>
                      <a:avLst/>
                      <a:gdLst>
                        <a:gd name="T0" fmla="*/ 3445 w 6804"/>
                        <a:gd name="T1" fmla="*/ 6806 h 6935"/>
                        <a:gd name="T2" fmla="*/ 5652 w 6804"/>
                        <a:gd name="T3" fmla="*/ 6818 h 6935"/>
                        <a:gd name="T4" fmla="*/ 6559 w 6804"/>
                        <a:gd name="T5" fmla="*/ 6320 h 6935"/>
                        <a:gd name="T6" fmla="*/ 6802 w 6804"/>
                        <a:gd name="T7" fmla="*/ 5630 h 6935"/>
                        <a:gd name="T8" fmla="*/ 6801 w 6804"/>
                        <a:gd name="T9" fmla="*/ 3512 h 6935"/>
                        <a:gd name="T10" fmla="*/ 6371 w 6804"/>
                        <a:gd name="T11" fmla="*/ 2644 h 6935"/>
                        <a:gd name="T12" fmla="*/ 5652 w 6804"/>
                        <a:gd name="T13" fmla="*/ 2400 h 6935"/>
                        <a:gd name="T14" fmla="*/ 3675 w 6804"/>
                        <a:gd name="T15" fmla="*/ 2400 h 6935"/>
                        <a:gd name="T16" fmla="*/ 3116 w 6804"/>
                        <a:gd name="T17" fmla="*/ 2348 h 6935"/>
                        <a:gd name="T18" fmla="*/ 2105 w 6804"/>
                        <a:gd name="T19" fmla="*/ 1044 h 6935"/>
                        <a:gd name="T20" fmla="*/ 2102 w 6804"/>
                        <a:gd name="T21" fmla="*/ 3 h 6935"/>
                        <a:gd name="T22" fmla="*/ 1314 w 6804"/>
                        <a:gd name="T23" fmla="*/ 4 h 6935"/>
                        <a:gd name="T24" fmla="*/ 632 w 6804"/>
                        <a:gd name="T25" fmla="*/ 259 h 6935"/>
                        <a:gd name="T26" fmla="*/ 164 w 6804"/>
                        <a:gd name="T27" fmla="*/ 1120 h 6935"/>
                        <a:gd name="T28" fmla="*/ 7 w 6804"/>
                        <a:gd name="T29" fmla="*/ 2279 h 6935"/>
                        <a:gd name="T30" fmla="*/ 154 w 6804"/>
                        <a:gd name="T31" fmla="*/ 3373 h 6935"/>
                        <a:gd name="T32" fmla="*/ 687 w 6804"/>
                        <a:gd name="T33" fmla="*/ 4247 h 6935"/>
                        <a:gd name="T34" fmla="*/ 1558 w 6804"/>
                        <a:gd name="T35" fmla="*/ 4528 h 6935"/>
                        <a:gd name="T36" fmla="*/ 4584 w 6804"/>
                        <a:gd name="T37" fmla="*/ 4528 h 6935"/>
                        <a:gd name="T38" fmla="*/ 4584 w 6804"/>
                        <a:gd name="T39" fmla="*/ 4801 h 6935"/>
                        <a:gd name="T40" fmla="*/ 2372 w 6804"/>
                        <a:gd name="T41" fmla="*/ 4801 h 6935"/>
                        <a:gd name="T42" fmla="*/ 2374 w 6804"/>
                        <a:gd name="T43" fmla="*/ 5771 h 6935"/>
                        <a:gd name="T44" fmla="*/ 2609 w 6804"/>
                        <a:gd name="T45" fmla="*/ 6450 h 6935"/>
                        <a:gd name="T46" fmla="*/ 3445 w 6804"/>
                        <a:gd name="T47" fmla="*/ 6806 h 6935"/>
                        <a:gd name="T48" fmla="*/ 3192 w 6804"/>
                        <a:gd name="T49" fmla="*/ 6185 h 6935"/>
                        <a:gd name="T50" fmla="*/ 2931 w 6804"/>
                        <a:gd name="T51" fmla="*/ 5771 h 6935"/>
                        <a:gd name="T52" fmla="*/ 3360 w 6804"/>
                        <a:gd name="T53" fmla="*/ 5377 h 6935"/>
                        <a:gd name="T54" fmla="*/ 3720 w 6804"/>
                        <a:gd name="T55" fmla="*/ 5955 h 6935"/>
                        <a:gd name="T56" fmla="*/ 3192 w 6804"/>
                        <a:gd name="T57" fmla="*/ 6185 h 69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6804" h="6935">
                          <a:moveTo>
                            <a:pt x="3445" y="6806"/>
                          </a:moveTo>
                          <a:cubicBezTo>
                            <a:pt x="4173" y="6935"/>
                            <a:pt x="4923" y="6931"/>
                            <a:pt x="5652" y="6818"/>
                          </a:cubicBezTo>
                          <a:cubicBezTo>
                            <a:pt x="6000" y="6765"/>
                            <a:pt x="6337" y="6598"/>
                            <a:pt x="6559" y="6320"/>
                          </a:cubicBezTo>
                          <a:cubicBezTo>
                            <a:pt x="6722" y="6130"/>
                            <a:pt x="6802" y="5879"/>
                            <a:pt x="6802" y="5630"/>
                          </a:cubicBezTo>
                          <a:cubicBezTo>
                            <a:pt x="6802" y="4924"/>
                            <a:pt x="6804" y="4218"/>
                            <a:pt x="6801" y="3512"/>
                          </a:cubicBezTo>
                          <a:cubicBezTo>
                            <a:pt x="6794" y="3177"/>
                            <a:pt x="6635" y="2851"/>
                            <a:pt x="6371" y="2644"/>
                          </a:cubicBezTo>
                          <a:cubicBezTo>
                            <a:pt x="6173" y="2475"/>
                            <a:pt x="5910" y="2398"/>
                            <a:pt x="5652" y="2400"/>
                          </a:cubicBezTo>
                          <a:cubicBezTo>
                            <a:pt x="4993" y="2400"/>
                            <a:pt x="4334" y="2400"/>
                            <a:pt x="3675" y="2400"/>
                          </a:cubicBezTo>
                          <a:cubicBezTo>
                            <a:pt x="3488" y="2400"/>
                            <a:pt x="3297" y="2406"/>
                            <a:pt x="3116" y="2348"/>
                          </a:cubicBezTo>
                          <a:cubicBezTo>
                            <a:pt x="2550" y="2187"/>
                            <a:pt x="2108" y="1638"/>
                            <a:pt x="2105" y="1044"/>
                          </a:cubicBezTo>
                          <a:cubicBezTo>
                            <a:pt x="2100" y="697"/>
                            <a:pt x="2106" y="350"/>
                            <a:pt x="2102" y="3"/>
                          </a:cubicBezTo>
                          <a:cubicBezTo>
                            <a:pt x="1839" y="3"/>
                            <a:pt x="1577" y="0"/>
                            <a:pt x="1314" y="4"/>
                          </a:cubicBezTo>
                          <a:cubicBezTo>
                            <a:pt x="1066" y="9"/>
                            <a:pt x="818" y="93"/>
                            <a:pt x="632" y="259"/>
                          </a:cubicBezTo>
                          <a:cubicBezTo>
                            <a:pt x="384" y="484"/>
                            <a:pt x="243" y="800"/>
                            <a:pt x="164" y="1120"/>
                          </a:cubicBezTo>
                          <a:cubicBezTo>
                            <a:pt x="72" y="1499"/>
                            <a:pt x="0" y="1888"/>
                            <a:pt x="7" y="2279"/>
                          </a:cubicBezTo>
                          <a:cubicBezTo>
                            <a:pt x="2" y="2649"/>
                            <a:pt x="71" y="3015"/>
                            <a:pt x="154" y="3373"/>
                          </a:cubicBezTo>
                          <a:cubicBezTo>
                            <a:pt x="231" y="3710"/>
                            <a:pt x="407" y="4036"/>
                            <a:pt x="687" y="4247"/>
                          </a:cubicBezTo>
                          <a:cubicBezTo>
                            <a:pt x="933" y="4438"/>
                            <a:pt x="1248" y="4528"/>
                            <a:pt x="1558" y="4528"/>
                          </a:cubicBezTo>
                          <a:cubicBezTo>
                            <a:pt x="2567" y="4528"/>
                            <a:pt x="3575" y="4529"/>
                            <a:pt x="4584" y="4528"/>
                          </a:cubicBezTo>
                          <a:cubicBezTo>
                            <a:pt x="4584" y="4619"/>
                            <a:pt x="4584" y="4710"/>
                            <a:pt x="4584" y="4801"/>
                          </a:cubicBezTo>
                          <a:cubicBezTo>
                            <a:pt x="3847" y="4801"/>
                            <a:pt x="3109" y="4799"/>
                            <a:pt x="2372" y="4801"/>
                          </a:cubicBezTo>
                          <a:cubicBezTo>
                            <a:pt x="2373" y="5125"/>
                            <a:pt x="2370" y="5448"/>
                            <a:pt x="2374" y="5771"/>
                          </a:cubicBezTo>
                          <a:cubicBezTo>
                            <a:pt x="2384" y="6012"/>
                            <a:pt x="2430" y="6273"/>
                            <a:pt x="2609" y="6450"/>
                          </a:cubicBezTo>
                          <a:cubicBezTo>
                            <a:pt x="2831" y="6669"/>
                            <a:pt x="3148" y="6747"/>
                            <a:pt x="3445" y="6806"/>
                          </a:cubicBezTo>
                          <a:moveTo>
                            <a:pt x="3192" y="6185"/>
                          </a:moveTo>
                          <a:cubicBezTo>
                            <a:pt x="3030" y="6121"/>
                            <a:pt x="2920" y="5946"/>
                            <a:pt x="2931" y="5771"/>
                          </a:cubicBezTo>
                          <a:cubicBezTo>
                            <a:pt x="2938" y="5553"/>
                            <a:pt x="3139" y="5359"/>
                            <a:pt x="3360" y="5377"/>
                          </a:cubicBezTo>
                          <a:cubicBezTo>
                            <a:pt x="3638" y="5378"/>
                            <a:pt x="3837" y="5706"/>
                            <a:pt x="3720" y="5955"/>
                          </a:cubicBezTo>
                          <a:cubicBezTo>
                            <a:pt x="3643" y="6159"/>
                            <a:pt x="3394" y="6268"/>
                            <a:pt x="3192" y="6185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" name="Freeform 31">
                      <a:extLst>
                        <a:ext uri="{FF2B5EF4-FFF2-40B4-BE49-F238E27FC236}">
                          <a16:creationId xmlns:a16="http://schemas.microsoft.com/office/drawing/2014/main" id="{53FE30F7-F007-397D-61B7-A89DEE2FDAC3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 flipV="1">
                      <a:off x="3329" y="1638"/>
                      <a:ext cx="1564" cy="1595"/>
                    </a:xfrm>
                    <a:custGeom>
                      <a:avLst/>
                      <a:gdLst>
                        <a:gd name="T0" fmla="*/ 4700 w 6881"/>
                        <a:gd name="T1" fmla="*/ 7012 h 7015"/>
                        <a:gd name="T2" fmla="*/ 5571 w 6881"/>
                        <a:gd name="T3" fmla="*/ 7011 h 7015"/>
                        <a:gd name="T4" fmla="*/ 6227 w 6881"/>
                        <a:gd name="T5" fmla="*/ 6729 h 7015"/>
                        <a:gd name="T6" fmla="*/ 6641 w 6881"/>
                        <a:gd name="T7" fmla="*/ 5860 h 7015"/>
                        <a:gd name="T8" fmla="*/ 6688 w 6881"/>
                        <a:gd name="T9" fmla="*/ 3802 h 7015"/>
                        <a:gd name="T10" fmla="*/ 6233 w 6881"/>
                        <a:gd name="T11" fmla="*/ 2800 h 7015"/>
                        <a:gd name="T12" fmla="*/ 5534 w 6881"/>
                        <a:gd name="T13" fmla="*/ 2497 h 7015"/>
                        <a:gd name="T14" fmla="*/ 2214 w 6881"/>
                        <a:gd name="T15" fmla="*/ 2496 h 7015"/>
                        <a:gd name="T16" fmla="*/ 2214 w 6881"/>
                        <a:gd name="T17" fmla="*/ 2214 h 7015"/>
                        <a:gd name="T18" fmla="*/ 4424 w 6881"/>
                        <a:gd name="T19" fmla="*/ 2214 h 7015"/>
                        <a:gd name="T20" fmla="*/ 4423 w 6881"/>
                        <a:gd name="T21" fmla="*/ 1348 h 7015"/>
                        <a:gd name="T22" fmla="*/ 4130 w 6881"/>
                        <a:gd name="T23" fmla="*/ 673 h 7015"/>
                        <a:gd name="T24" fmla="*/ 2923 w 6881"/>
                        <a:gd name="T25" fmla="*/ 141 h 7015"/>
                        <a:gd name="T26" fmla="*/ 899 w 6881"/>
                        <a:gd name="T27" fmla="*/ 309 h 7015"/>
                        <a:gd name="T28" fmla="*/ 148 w 6881"/>
                        <a:gd name="T29" fmla="*/ 862 h 7015"/>
                        <a:gd name="T30" fmla="*/ 2 w 6881"/>
                        <a:gd name="T31" fmla="*/ 1379 h 7015"/>
                        <a:gd name="T32" fmla="*/ 2 w 6881"/>
                        <a:gd name="T33" fmla="*/ 3497 h 7015"/>
                        <a:gd name="T34" fmla="*/ 852 w 6881"/>
                        <a:gd name="T35" fmla="*/ 4582 h 7015"/>
                        <a:gd name="T36" fmla="*/ 1373 w 6881"/>
                        <a:gd name="T37" fmla="*/ 4615 h 7015"/>
                        <a:gd name="T38" fmla="*/ 3349 w 6881"/>
                        <a:gd name="T39" fmla="*/ 4616 h 7015"/>
                        <a:gd name="T40" fmla="*/ 4695 w 6881"/>
                        <a:gd name="T41" fmla="*/ 5934 h 7015"/>
                        <a:gd name="T42" fmla="*/ 4700 w 6881"/>
                        <a:gd name="T43" fmla="*/ 7012 h 7015"/>
                        <a:gd name="T44" fmla="*/ 3292 w 6881"/>
                        <a:gd name="T45" fmla="*/ 1613 h 7015"/>
                        <a:gd name="T46" fmla="*/ 3046 w 6881"/>
                        <a:gd name="T47" fmla="*/ 1176 h 7015"/>
                        <a:gd name="T48" fmla="*/ 3525 w 6881"/>
                        <a:gd name="T49" fmla="*/ 808 h 7015"/>
                        <a:gd name="T50" fmla="*/ 3857 w 6881"/>
                        <a:gd name="T51" fmla="*/ 1333 h 7015"/>
                        <a:gd name="T52" fmla="*/ 3292 w 6881"/>
                        <a:gd name="T53" fmla="*/ 1613 h 70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6881" h="7015">
                          <a:moveTo>
                            <a:pt x="4700" y="7012"/>
                          </a:moveTo>
                          <a:cubicBezTo>
                            <a:pt x="4990" y="7011"/>
                            <a:pt x="5281" y="7015"/>
                            <a:pt x="5571" y="7011"/>
                          </a:cubicBezTo>
                          <a:cubicBezTo>
                            <a:pt x="5816" y="7007"/>
                            <a:pt x="6059" y="6909"/>
                            <a:pt x="6227" y="6729"/>
                          </a:cubicBezTo>
                          <a:cubicBezTo>
                            <a:pt x="6450" y="6489"/>
                            <a:pt x="6565" y="6173"/>
                            <a:pt x="6641" y="5860"/>
                          </a:cubicBezTo>
                          <a:cubicBezTo>
                            <a:pt x="6809" y="5190"/>
                            <a:pt x="6881" y="4475"/>
                            <a:pt x="6688" y="3802"/>
                          </a:cubicBezTo>
                          <a:cubicBezTo>
                            <a:pt x="6583" y="3451"/>
                            <a:pt x="6468" y="3088"/>
                            <a:pt x="6233" y="2800"/>
                          </a:cubicBezTo>
                          <a:cubicBezTo>
                            <a:pt x="6066" y="2593"/>
                            <a:pt x="5796" y="2492"/>
                            <a:pt x="5534" y="2497"/>
                          </a:cubicBezTo>
                          <a:cubicBezTo>
                            <a:pt x="4428" y="2496"/>
                            <a:pt x="3321" y="2497"/>
                            <a:pt x="2214" y="2496"/>
                          </a:cubicBezTo>
                          <a:cubicBezTo>
                            <a:pt x="2214" y="2402"/>
                            <a:pt x="2214" y="2308"/>
                            <a:pt x="2214" y="2214"/>
                          </a:cubicBezTo>
                          <a:cubicBezTo>
                            <a:pt x="2951" y="2214"/>
                            <a:pt x="3687" y="2215"/>
                            <a:pt x="4424" y="2214"/>
                          </a:cubicBezTo>
                          <a:cubicBezTo>
                            <a:pt x="4423" y="1925"/>
                            <a:pt x="4426" y="1637"/>
                            <a:pt x="4423" y="1348"/>
                          </a:cubicBezTo>
                          <a:cubicBezTo>
                            <a:pt x="4422" y="1095"/>
                            <a:pt x="4315" y="845"/>
                            <a:pt x="4130" y="673"/>
                          </a:cubicBezTo>
                          <a:cubicBezTo>
                            <a:pt x="3806" y="357"/>
                            <a:pt x="3354" y="231"/>
                            <a:pt x="2923" y="141"/>
                          </a:cubicBezTo>
                          <a:cubicBezTo>
                            <a:pt x="2250" y="0"/>
                            <a:pt x="1542" y="70"/>
                            <a:pt x="899" y="309"/>
                          </a:cubicBezTo>
                          <a:cubicBezTo>
                            <a:pt x="607" y="422"/>
                            <a:pt x="324" y="596"/>
                            <a:pt x="148" y="862"/>
                          </a:cubicBezTo>
                          <a:cubicBezTo>
                            <a:pt x="49" y="1015"/>
                            <a:pt x="0" y="1198"/>
                            <a:pt x="2" y="1379"/>
                          </a:cubicBezTo>
                          <a:cubicBezTo>
                            <a:pt x="2" y="2085"/>
                            <a:pt x="0" y="2791"/>
                            <a:pt x="2" y="3497"/>
                          </a:cubicBezTo>
                          <a:cubicBezTo>
                            <a:pt x="2" y="3994"/>
                            <a:pt x="371" y="4463"/>
                            <a:pt x="852" y="4582"/>
                          </a:cubicBezTo>
                          <a:cubicBezTo>
                            <a:pt x="1022" y="4627"/>
                            <a:pt x="1199" y="4613"/>
                            <a:pt x="1373" y="4615"/>
                          </a:cubicBezTo>
                          <a:cubicBezTo>
                            <a:pt x="2031" y="4616"/>
                            <a:pt x="2690" y="4613"/>
                            <a:pt x="3349" y="4616"/>
                          </a:cubicBezTo>
                          <a:cubicBezTo>
                            <a:pt x="4047" y="4628"/>
                            <a:pt x="4658" y="5242"/>
                            <a:pt x="4695" y="5934"/>
                          </a:cubicBezTo>
                          <a:cubicBezTo>
                            <a:pt x="4705" y="6293"/>
                            <a:pt x="4697" y="6653"/>
                            <a:pt x="4700" y="7012"/>
                          </a:cubicBezTo>
                          <a:moveTo>
                            <a:pt x="3292" y="1613"/>
                          </a:moveTo>
                          <a:cubicBezTo>
                            <a:pt x="3126" y="1541"/>
                            <a:pt x="3022" y="1355"/>
                            <a:pt x="3046" y="1176"/>
                          </a:cubicBezTo>
                          <a:cubicBezTo>
                            <a:pt x="3066" y="948"/>
                            <a:pt x="3297" y="763"/>
                            <a:pt x="3525" y="808"/>
                          </a:cubicBezTo>
                          <a:cubicBezTo>
                            <a:pt x="3761" y="843"/>
                            <a:pt x="3923" y="1105"/>
                            <a:pt x="3857" y="1333"/>
                          </a:cubicBezTo>
                          <a:cubicBezTo>
                            <a:pt x="3805" y="1573"/>
                            <a:pt x="3515" y="1721"/>
                            <a:pt x="3292" y="1613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6F39F1A5-F8EE-5169-AFC3-8B8CB2722EF1}"/>
                    </a:ext>
                  </a:extLst>
                </p:cNvPr>
                <p:cNvSpPr txBox="1"/>
                <p:nvPr/>
              </p:nvSpPr>
              <p:spPr>
                <a:xfrm>
                  <a:off x="4542648" y="3834128"/>
                  <a:ext cx="2362618" cy="5366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Find and rank similar user</a:t>
                  </a:r>
                </a:p>
                <a:p>
                  <a:r>
                    <a:rPr lang="en-US" sz="1200" dirty="0">
                      <a:solidFill>
                        <a:schemeClr val="bg2">
                          <a:lumMod val="50000"/>
                        </a:schemeClr>
                      </a:solidFill>
                    </a:rPr>
                    <a:t>*Cold start fallback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EA8CE8AD-C539-012D-CDDA-01F73F4CA7D5}"/>
                    </a:ext>
                  </a:extLst>
                </p:cNvPr>
                <p:cNvSpPr/>
                <p:nvPr/>
              </p:nvSpPr>
              <p:spPr>
                <a:xfrm>
                  <a:off x="4384312" y="3534773"/>
                  <a:ext cx="137160" cy="137160"/>
                </a:xfrm>
                <a:prstGeom prst="ellipse">
                  <a:avLst/>
                </a:prstGeom>
                <a:solidFill>
                  <a:srgbClr val="81AA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2CB0D9A-F543-5DB2-CC20-EABFCEE26DF9}"/>
                    </a:ext>
                  </a:extLst>
                </p:cNvPr>
                <p:cNvSpPr/>
                <p:nvPr/>
              </p:nvSpPr>
              <p:spPr>
                <a:xfrm>
                  <a:off x="4429650" y="4565010"/>
                  <a:ext cx="137160" cy="137160"/>
                </a:xfrm>
                <a:prstGeom prst="ellipse">
                  <a:avLst/>
                </a:prstGeom>
                <a:solidFill>
                  <a:srgbClr val="81AA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E02F411-D3E0-191B-8A8C-3209CDBC13A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23873" y="3422709"/>
                  <a:ext cx="2362618" cy="321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/>
                    <a:t>Recommendation Engine</a:t>
                  </a:r>
                  <a:endParaRPr lang="en-US" sz="12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3A605C30-5CC8-6EE4-AA99-8166FD8BBC2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42648" y="4456960"/>
                  <a:ext cx="2362618" cy="3577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Enrichment Data</a:t>
                  </a:r>
                  <a:endParaRPr lang="en-US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0C5F1BF-B356-D388-CF21-34E4FB3F86BF}"/>
                    </a:ext>
                  </a:extLst>
                </p:cNvPr>
                <p:cNvSpPr txBox="1"/>
                <p:nvPr/>
              </p:nvSpPr>
              <p:spPr>
                <a:xfrm>
                  <a:off x="4512110" y="4859253"/>
                  <a:ext cx="2362618" cy="304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Download Metadata &amp; Asset</a:t>
                  </a:r>
                  <a:endParaRPr lang="id-ID" sz="1100" dirty="0"/>
                </a:p>
              </p:txBody>
            </p: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50DED55A-CC11-ADEB-F11E-A9550EAA2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650" t="68880" r="42530" b="24794"/>
                <a:stretch>
                  <a:fillRect/>
                </a:stretch>
              </p:blipFill>
              <p:spPr>
                <a:xfrm>
                  <a:off x="4634699" y="5173416"/>
                  <a:ext cx="2176859" cy="515143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AA664B40-803F-75D5-E2F1-71D8E842C3F0}"/>
                  </a:ext>
                </a:extLst>
              </p:cNvPr>
              <p:cNvGrpSpPr/>
              <p:nvPr/>
            </p:nvGrpSpPr>
            <p:grpSpPr>
              <a:xfrm>
                <a:off x="7565165" y="1270520"/>
                <a:ext cx="3392185" cy="2624856"/>
                <a:chOff x="5324353" y="1649745"/>
                <a:chExt cx="3392185" cy="2624856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58A628C-B560-E87A-20EA-B5F1C3A60758}"/>
                    </a:ext>
                  </a:extLst>
                </p:cNvPr>
                <p:cNvGrpSpPr/>
                <p:nvPr/>
              </p:nvGrpSpPr>
              <p:grpSpPr>
                <a:xfrm>
                  <a:off x="5324353" y="1649745"/>
                  <a:ext cx="3392185" cy="2624856"/>
                  <a:chOff x="516079" y="1617995"/>
                  <a:chExt cx="2987596" cy="2624856"/>
                </a:xfrm>
              </p:grpSpPr>
              <p:sp>
                <p:nvSpPr>
                  <p:cNvPr id="115" name="Rectangle: Rounded Corners 114">
                    <a:extLst>
                      <a:ext uri="{FF2B5EF4-FFF2-40B4-BE49-F238E27FC236}">
                        <a16:creationId xmlns:a16="http://schemas.microsoft.com/office/drawing/2014/main" id="{A7E201C6-CF6B-C6C5-B42E-7DDFB4422A1C}"/>
                      </a:ext>
                    </a:extLst>
                  </p:cNvPr>
                  <p:cNvSpPr/>
                  <p:nvPr/>
                </p:nvSpPr>
                <p:spPr>
                  <a:xfrm>
                    <a:off x="516079" y="1617995"/>
                    <a:ext cx="2982985" cy="2624856"/>
                  </a:xfrm>
                  <a:prstGeom prst="roundRect">
                    <a:avLst>
                      <a:gd name="adj" fmla="val 6710"/>
                    </a:avLst>
                  </a:prstGeom>
                  <a:gradFill>
                    <a:gsLst>
                      <a:gs pos="19500">
                        <a:srgbClr val="EBEBF5"/>
                      </a:gs>
                      <a:gs pos="0">
                        <a:srgbClr val="F7F4F8"/>
                      </a:gs>
                      <a:gs pos="68500">
                        <a:srgbClr val="EAE6F4"/>
                      </a:gs>
                      <a:gs pos="90000">
                        <a:srgbClr val="FCF6FB"/>
                      </a:gs>
                      <a:gs pos="39000">
                        <a:srgbClr val="EAE9F4"/>
                      </a:gs>
                    </a:gsLst>
                    <a:lin ang="0" scaled="1"/>
                  </a:gradFill>
                  <a:ln>
                    <a:noFill/>
                  </a:ln>
                  <a:effectLst>
                    <a:outerShdw blurRad="63500" sx="102000" sy="102000" algn="ctr" rotWithShape="0">
                      <a:srgbClr val="E8EAFA">
                        <a:alpha val="4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z</a:t>
                    </a:r>
                    <a:endParaRPr lang="id-ID" dirty="0"/>
                  </a:p>
                </p:txBody>
              </p:sp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09C2F06E-1C9B-3F31-7CAD-EA62376A8495}"/>
                      </a:ext>
                    </a:extLst>
                  </p:cNvPr>
                  <p:cNvGrpSpPr/>
                  <p:nvPr/>
                </p:nvGrpSpPr>
                <p:grpSpPr>
                  <a:xfrm>
                    <a:off x="520690" y="1634713"/>
                    <a:ext cx="2982985" cy="921025"/>
                    <a:chOff x="520690" y="1634713"/>
                    <a:chExt cx="2982985" cy="921025"/>
                  </a:xfrm>
                </p:grpSpPr>
                <p:grpSp>
                  <p:nvGrpSpPr>
                    <p:cNvPr id="120" name="Group 119">
                      <a:extLst>
                        <a:ext uri="{FF2B5EF4-FFF2-40B4-BE49-F238E27FC236}">
                          <a16:creationId xmlns:a16="http://schemas.microsoft.com/office/drawing/2014/main" id="{DEB538CA-991C-AC5C-D639-D7A6F4DC30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0690" y="1634713"/>
                      <a:ext cx="2982985" cy="921025"/>
                      <a:chOff x="520690" y="1634713"/>
                      <a:chExt cx="2982985" cy="921025"/>
                    </a:xfrm>
                  </p:grpSpPr>
                  <p:sp>
                    <p:nvSpPr>
                      <p:cNvPr id="124" name="Rectangle: Rounded Corners 123">
                        <a:extLst>
                          <a:ext uri="{FF2B5EF4-FFF2-40B4-BE49-F238E27FC236}">
                            <a16:creationId xmlns:a16="http://schemas.microsoft.com/office/drawing/2014/main" id="{9419CCA7-E42F-BFCF-1950-01742330D3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8234" y="2292436"/>
                        <a:ext cx="2592232" cy="263302"/>
                      </a:xfrm>
                      <a:prstGeom prst="roundRect">
                        <a:avLst>
                          <a:gd name="adj" fmla="val 23156"/>
                        </a:avLst>
                      </a:prstGeom>
                      <a:solidFill>
                        <a:srgbClr val="B798F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000" dirty="0"/>
                          <a:t>Top 4 Recommendations for User-ID 1</a:t>
                        </a:r>
                        <a:endParaRPr lang="id-ID" sz="1000" dirty="0"/>
                      </a:p>
                    </p:txBody>
                  </p:sp>
                  <p:sp>
                    <p:nvSpPr>
                      <p:cNvPr id="125" name="Rectangle: Rounded Corners 124">
                        <a:extLst>
                          <a:ext uri="{FF2B5EF4-FFF2-40B4-BE49-F238E27FC236}">
                            <a16:creationId xmlns:a16="http://schemas.microsoft.com/office/drawing/2014/main" id="{41FCF831-E805-66BB-63E6-999C1A6A69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0690" y="1634713"/>
                        <a:ext cx="2982985" cy="477729"/>
                      </a:xfrm>
                      <a:prstGeom prst="roundRect">
                        <a:avLst>
                          <a:gd name="adj" fmla="val 29583"/>
                        </a:avLst>
                      </a:prstGeom>
                      <a:gradFill flip="none" rotWithShape="1">
                        <a:gsLst>
                          <a:gs pos="6000">
                            <a:srgbClr val="9F8EF0"/>
                          </a:gs>
                          <a:gs pos="100000">
                            <a:srgbClr val="B8B5F5"/>
                          </a:gs>
                        </a:gsLst>
                        <a:lin ang="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d-ID" dirty="0"/>
                      </a:p>
                    </p:txBody>
                  </p:sp>
                </p:grp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419029BB-9F4A-2B9E-77D7-8E200A2300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6269" y="1700089"/>
                      <a:ext cx="2354924" cy="3219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>
                          <a:solidFill>
                            <a:srgbClr val="F4F6FE"/>
                          </a:solidFill>
                        </a:rPr>
                        <a:t>Recommendation Output</a:t>
                      </a:r>
                      <a:endParaRPr lang="id-ID" sz="1200" b="1" dirty="0">
                        <a:solidFill>
                          <a:srgbClr val="F4F6FE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83EF8FD8-9BF3-A619-E638-86D4AED3A3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787" t="37615" r="4775" b="41744"/>
                <a:stretch>
                  <a:fillRect/>
                </a:stretch>
              </p:blipFill>
              <p:spPr>
                <a:xfrm>
                  <a:off x="5636789" y="2725383"/>
                  <a:ext cx="2925304" cy="1415578"/>
                </a:xfrm>
                <a:prstGeom prst="rect">
                  <a:avLst/>
                </a:prstGeom>
              </p:spPr>
            </p:pic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9B968481-CE60-7DF3-696F-FD70D7B8D543}"/>
                  </a:ext>
                </a:extLst>
              </p:cNvPr>
              <p:cNvGrpSpPr/>
              <p:nvPr/>
            </p:nvGrpSpPr>
            <p:grpSpPr>
              <a:xfrm>
                <a:off x="7587617" y="4350756"/>
                <a:ext cx="3090356" cy="942405"/>
                <a:chOff x="8678337" y="5277535"/>
                <a:chExt cx="3090356" cy="942405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13247923-A486-62F6-7D33-AACD4DABC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678337" y="5277535"/>
                  <a:ext cx="3090356" cy="942405"/>
                </a:xfrm>
                <a:prstGeom prst="roundRect">
                  <a:avLst>
                    <a:gd name="adj" fmla="val 9265"/>
                  </a:avLst>
                </a:prstGeom>
                <a:gradFill>
                  <a:gsLst>
                    <a:gs pos="90000">
                      <a:srgbClr val="FEFAFE"/>
                    </a:gs>
                    <a:gs pos="0">
                      <a:srgbClr val="FDF4F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169564E2-6D9C-F4F3-FF9A-BCDFD6796CF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332116" y="5334792"/>
                  <a:ext cx="2362618" cy="8585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Metadata Fetching</a:t>
                  </a:r>
                </a:p>
                <a:p>
                  <a:r>
                    <a:rPr lang="en-US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Fetch movie overview &amp; metadata</a:t>
                  </a:r>
                  <a:endParaRPr lang="id-ID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143" name="Graphic 142" descr="Information with solid fill">
                  <a:extLst>
                    <a:ext uri="{FF2B5EF4-FFF2-40B4-BE49-F238E27FC236}">
                      <a16:creationId xmlns:a16="http://schemas.microsoft.com/office/drawing/2014/main" id="{8AF147D2-736B-0D78-6240-4014D78B19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59520" y="5475511"/>
                  <a:ext cx="453690" cy="364960"/>
                </a:xfrm>
                <a:prstGeom prst="rect">
                  <a:avLst/>
                </a:prstGeom>
              </p:spPr>
            </p:pic>
          </p:grpSp>
          <p:pic>
            <p:nvPicPr>
              <p:cNvPr id="148" name="Graphic 147" descr="Arrow: Slight curve with solid fill">
                <a:extLst>
                  <a:ext uri="{FF2B5EF4-FFF2-40B4-BE49-F238E27FC236}">
                    <a16:creationId xmlns:a16="http://schemas.microsoft.com/office/drawing/2014/main" id="{13507E5C-D674-0CDD-ECE0-EB423A9E7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83512" y="2312657"/>
                <a:ext cx="663445" cy="663445"/>
              </a:xfrm>
              <a:prstGeom prst="rect">
                <a:avLst/>
              </a:prstGeom>
            </p:spPr>
          </p:pic>
          <p:pic>
            <p:nvPicPr>
              <p:cNvPr id="149" name="Graphic 148" descr="Arrow: Slight curve with solid fill">
                <a:extLst>
                  <a:ext uri="{FF2B5EF4-FFF2-40B4-BE49-F238E27FC236}">
                    <a16:creationId xmlns:a16="http://schemas.microsoft.com/office/drawing/2014/main" id="{05DE879B-ECFF-6FA9-EE32-E3F3E0FC3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980891" y="2345124"/>
                <a:ext cx="663445" cy="663445"/>
              </a:xfrm>
              <a:prstGeom prst="rect">
                <a:avLst/>
              </a:prstGeom>
            </p:spPr>
          </p:pic>
          <p:pic>
            <p:nvPicPr>
              <p:cNvPr id="150" name="Graphic 149" descr="Arrow: Slight curve with solid fill">
                <a:extLst>
                  <a:ext uri="{FF2B5EF4-FFF2-40B4-BE49-F238E27FC236}">
                    <a16:creationId xmlns:a16="http://schemas.microsoft.com/office/drawing/2014/main" id="{06B94968-F88A-BCDF-F0A9-38DF250FC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981908" y="4477984"/>
                <a:ext cx="663445" cy="663445"/>
              </a:xfrm>
              <a:prstGeom prst="rect">
                <a:avLst/>
              </a:prstGeom>
            </p:spPr>
          </p:pic>
          <p:pic>
            <p:nvPicPr>
              <p:cNvPr id="151" name="Graphic 150" descr="Arrow: Slight curve with solid fill">
                <a:extLst>
                  <a:ext uri="{FF2B5EF4-FFF2-40B4-BE49-F238E27FC236}">
                    <a16:creationId xmlns:a16="http://schemas.microsoft.com/office/drawing/2014/main" id="{C51535A9-2440-6C8E-4B7C-3AC0A04B3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223720">
                <a:off x="8849889" y="3823846"/>
                <a:ext cx="663445" cy="663445"/>
              </a:xfrm>
              <a:prstGeom prst="rect">
                <a:avLst/>
              </a:prstGeom>
            </p:spPr>
          </p:pic>
        </p:grpSp>
        <p:pic>
          <p:nvPicPr>
            <p:cNvPr id="13" name="Graphic 12" descr="Clapper board with solid fill">
              <a:extLst>
                <a:ext uri="{FF2B5EF4-FFF2-40B4-BE49-F238E27FC236}">
                  <a16:creationId xmlns:a16="http://schemas.microsoft.com/office/drawing/2014/main" id="{49C3ADD6-73BD-3FC3-5E67-DAD4019FB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55767" y="2057312"/>
              <a:ext cx="205504" cy="205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37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703D0BB-634E-0D3E-BADD-91038C09A3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1A6885-4CC1-43D6-B719-0DC7CDE0D88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E1411-B836-454B-90FB-03A6191EE255}"/>
              </a:ext>
            </a:extLst>
          </p:cNvPr>
          <p:cNvGrpSpPr/>
          <p:nvPr/>
        </p:nvGrpSpPr>
        <p:grpSpPr>
          <a:xfrm>
            <a:off x="8036707" y="5262855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B70F2D-2B7B-4A73-BF0A-12F277ECB464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D7841-CB95-43DC-BC37-09D6C43246B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05301A-F9F7-40EA-98A2-B8B7C18314EE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B36AE3-62B0-4015-A5D8-5AA1C5FFF74A}"/>
              </a:ext>
            </a:extLst>
          </p:cNvPr>
          <p:cNvSpPr txBox="1"/>
          <p:nvPr/>
        </p:nvSpPr>
        <p:spPr>
          <a:xfrm>
            <a:off x="11210592" y="268018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32A4E">
                    <a:alpha val="50000"/>
                  </a:srgb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PPTX;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0ACF8-97D8-461F-87FD-BEDC77ADE0BF}"/>
              </a:ext>
            </a:extLst>
          </p:cNvPr>
          <p:cNvSpPr txBox="1"/>
          <p:nvPr/>
        </p:nvSpPr>
        <p:spPr>
          <a:xfrm>
            <a:off x="2600921" y="3062483"/>
            <a:ext cx="42466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Validasi</a:t>
            </a:r>
            <a:r>
              <a:rPr lang="en-US" sz="6600" b="1" spc="-3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6600" b="1" spc="-300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4AF24B-EB91-430A-A491-BD09B329D6EF}"/>
              </a:ext>
            </a:extLst>
          </p:cNvPr>
          <p:cNvSpPr/>
          <p:nvPr/>
        </p:nvSpPr>
        <p:spPr>
          <a:xfrm>
            <a:off x="2176105" y="3013387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742285-0AF2-4A13-9AD4-DC2B876A0C89}"/>
              </a:ext>
            </a:extLst>
          </p:cNvPr>
          <p:cNvSpPr/>
          <p:nvPr/>
        </p:nvSpPr>
        <p:spPr>
          <a:xfrm flipH="1">
            <a:off x="6847596" y="3062483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8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8" grpId="0" animBg="1"/>
          <p:bldP spid="15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0EF794-0132-46AC-8E9D-60FBB1AA3BCA}"/>
              </a:ext>
            </a:extLst>
          </p:cNvPr>
          <p:cNvSpPr/>
          <p:nvPr/>
        </p:nvSpPr>
        <p:spPr>
          <a:xfrm>
            <a:off x="856675" y="-1"/>
            <a:ext cx="3687971" cy="557693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663BA3-8222-4AD6-9FB8-C0F02D17831E}"/>
              </a:ext>
            </a:extLst>
          </p:cNvPr>
          <p:cNvGrpSpPr/>
          <p:nvPr/>
        </p:nvGrpSpPr>
        <p:grpSpPr>
          <a:xfrm>
            <a:off x="0" y="5551760"/>
            <a:ext cx="12192000" cy="1970758"/>
            <a:chOff x="-29316" y="3061137"/>
            <a:chExt cx="12192000" cy="306178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1190FFA-99D8-41F7-B8B4-2C7D34753AD4}"/>
                </a:ext>
              </a:extLst>
            </p:cNvPr>
            <p:cNvSpPr/>
            <p:nvPr/>
          </p:nvSpPr>
          <p:spPr>
            <a:xfrm>
              <a:off x="1" y="4676212"/>
              <a:ext cx="11092457" cy="1446707"/>
            </a:xfrm>
            <a:custGeom>
              <a:avLst/>
              <a:gdLst>
                <a:gd name="connsiteX0" fmla="*/ 2723288 w 11092457"/>
                <a:gd name="connsiteY0" fmla="*/ 0 h 1446707"/>
                <a:gd name="connsiteX1" fmla="*/ 10925979 w 11092457"/>
                <a:gd name="connsiteY1" fmla="*/ 1166909 h 1446707"/>
                <a:gd name="connsiteX2" fmla="*/ 11092457 w 11092457"/>
                <a:gd name="connsiteY2" fmla="*/ 1108377 h 1446707"/>
                <a:gd name="connsiteX3" fmla="*/ 11074139 w 11092457"/>
                <a:gd name="connsiteY3" fmla="*/ 1115686 h 1446707"/>
                <a:gd name="connsiteX4" fmla="*/ 0 w 11092457"/>
                <a:gd name="connsiteY4" fmla="*/ 529970 h 1446707"/>
                <a:gd name="connsiteX5" fmla="*/ 2723288 w 11092457"/>
                <a:gd name="connsiteY5" fmla="*/ 0 h 144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92457" h="1446707">
                  <a:moveTo>
                    <a:pt x="2723288" y="0"/>
                  </a:moveTo>
                  <a:cubicBezTo>
                    <a:pt x="5890671" y="-892"/>
                    <a:pt x="8266029" y="2038892"/>
                    <a:pt x="10925979" y="1166909"/>
                  </a:cubicBezTo>
                  <a:lnTo>
                    <a:pt x="11092457" y="1108377"/>
                  </a:lnTo>
                  <a:lnTo>
                    <a:pt x="11074139" y="1115686"/>
                  </a:lnTo>
                  <a:cubicBezTo>
                    <a:pt x="7447865" y="2478442"/>
                    <a:pt x="3602805" y="-900163"/>
                    <a:pt x="0" y="529970"/>
                  </a:cubicBezTo>
                  <a:cubicBezTo>
                    <a:pt x="977695" y="145590"/>
                    <a:pt x="1878652" y="237"/>
                    <a:pt x="2723288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7EAE2F22-1337-4FA5-A206-9A4878B67727}"/>
                </a:ext>
              </a:extLst>
            </p:cNvPr>
            <p:cNvSpPr/>
            <p:nvPr/>
          </p:nvSpPr>
          <p:spPr>
            <a:xfrm>
              <a:off x="-29316" y="3061137"/>
              <a:ext cx="12192000" cy="2027145"/>
            </a:xfrm>
            <a:custGeom>
              <a:avLst/>
              <a:gdLst>
                <a:gd name="connsiteX0" fmla="*/ 0 w 12192000"/>
                <a:gd name="connsiteY0" fmla="*/ 0 h 1666568"/>
                <a:gd name="connsiteX1" fmla="*/ 12192000 w 12192000"/>
                <a:gd name="connsiteY1" fmla="*/ 0 h 1666568"/>
                <a:gd name="connsiteX2" fmla="*/ 12192000 w 12192000"/>
                <a:gd name="connsiteY2" fmla="*/ 1666568 h 1666568"/>
                <a:gd name="connsiteX3" fmla="*/ 0 w 12192000"/>
                <a:gd name="connsiteY3" fmla="*/ 1666568 h 1666568"/>
                <a:gd name="connsiteX4" fmla="*/ 0 w 12192000"/>
                <a:gd name="connsiteY4" fmla="*/ 0 h 1666568"/>
                <a:gd name="connsiteX0" fmla="*/ 0 w 12192000"/>
                <a:gd name="connsiteY0" fmla="*/ 701368 h 2367936"/>
                <a:gd name="connsiteX1" fmla="*/ 12192000 w 12192000"/>
                <a:gd name="connsiteY1" fmla="*/ 701368 h 2367936"/>
                <a:gd name="connsiteX2" fmla="*/ 12192000 w 12192000"/>
                <a:gd name="connsiteY2" fmla="*/ 2367936 h 2367936"/>
                <a:gd name="connsiteX3" fmla="*/ 0 w 12192000"/>
                <a:gd name="connsiteY3" fmla="*/ 2367936 h 2367936"/>
                <a:gd name="connsiteX4" fmla="*/ 0 w 12192000"/>
                <a:gd name="connsiteY4" fmla="*/ 701368 h 2367936"/>
                <a:gd name="connsiteX0" fmla="*/ 0 w 12192000"/>
                <a:gd name="connsiteY0" fmla="*/ 360576 h 2027144"/>
                <a:gd name="connsiteX1" fmla="*/ 12192000 w 12192000"/>
                <a:gd name="connsiteY1" fmla="*/ 360576 h 2027144"/>
                <a:gd name="connsiteX2" fmla="*/ 12192000 w 12192000"/>
                <a:gd name="connsiteY2" fmla="*/ 2027144 h 2027144"/>
                <a:gd name="connsiteX3" fmla="*/ 0 w 12192000"/>
                <a:gd name="connsiteY3" fmla="*/ 2027144 h 2027144"/>
                <a:gd name="connsiteX4" fmla="*/ 0 w 12192000"/>
                <a:gd name="connsiteY4" fmla="*/ 360576 h 202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027144">
                  <a:moveTo>
                    <a:pt x="0" y="360576"/>
                  </a:moveTo>
                  <a:cubicBezTo>
                    <a:pt x="3975509" y="-1217502"/>
                    <a:pt x="8245987" y="3059531"/>
                    <a:pt x="12192000" y="360576"/>
                  </a:cubicBezTo>
                  <a:lnTo>
                    <a:pt x="12192000" y="2027144"/>
                  </a:lnTo>
                  <a:lnTo>
                    <a:pt x="0" y="2027144"/>
                  </a:lnTo>
                  <a:lnTo>
                    <a:pt x="0" y="3605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3CCAAA-4930-43B5-9FA4-254EDB15A605}"/>
              </a:ext>
            </a:extLst>
          </p:cNvPr>
          <p:cNvSpPr/>
          <p:nvPr/>
        </p:nvSpPr>
        <p:spPr>
          <a:xfrm>
            <a:off x="1523999" y="1169898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Ketika Pilihan </a:t>
            </a:r>
          </a:p>
          <a:p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Terlalu Banyak</a:t>
            </a:r>
            <a:endParaRPr lang="en-US" sz="36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770245-B1B5-4B25-ACD7-B305A9EB741C}"/>
              </a:ext>
            </a:extLst>
          </p:cNvPr>
          <p:cNvSpPr/>
          <p:nvPr/>
        </p:nvSpPr>
        <p:spPr>
          <a:xfrm>
            <a:off x="1524000" y="2540102"/>
            <a:ext cx="4714568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Pertumbuhan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platform digital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menyebabkan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jumlah film yang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tersedia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banyak,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namun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kondisi ini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justru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sering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menimbulkan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kesulitan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bagi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dalam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menentukan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pilihan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sesuai dengan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preferensi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pribadi mereka.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62F7DD-F976-BBF6-7E82-CB4312058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4" t="15197" r="26944"/>
          <a:stretch>
            <a:fillRect/>
          </a:stretch>
        </p:blipFill>
        <p:spPr>
          <a:xfrm>
            <a:off x="5630171" y="613610"/>
            <a:ext cx="5414211" cy="58158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B463B3-3E9B-4B08-92E1-509E6B12D0FB}"/>
              </a:ext>
            </a:extLst>
          </p:cNvPr>
          <p:cNvSpPr/>
          <p:nvPr/>
        </p:nvSpPr>
        <p:spPr>
          <a:xfrm>
            <a:off x="7274775" y="3730161"/>
            <a:ext cx="2187095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Recomending</a:t>
            </a:r>
            <a:endParaRPr lang="en-US" sz="2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8D995E-6435-4EA2-B816-D6254CF0878F}"/>
              </a:ext>
            </a:extLst>
          </p:cNvPr>
          <p:cNvSpPr/>
          <p:nvPr/>
        </p:nvSpPr>
        <p:spPr>
          <a:xfrm>
            <a:off x="8945707" y="4167214"/>
            <a:ext cx="1234613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buntu" panose="020B0504030602030204" pitchFamily="34" charset="0"/>
              </a:rPr>
              <a:t>Movies</a:t>
            </a:r>
            <a:endParaRPr lang="en-US" sz="2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5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12D3F-0F1C-3C49-4F68-728678216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84FC1E-1472-5CC3-601F-8C62D6AAF74B}"/>
              </a:ext>
            </a:extLst>
          </p:cNvPr>
          <p:cNvSpPr/>
          <p:nvPr/>
        </p:nvSpPr>
        <p:spPr>
          <a:xfrm>
            <a:off x="1036321" y="943898"/>
            <a:ext cx="10119360" cy="4970207"/>
          </a:xfrm>
          <a:prstGeom prst="roundRect">
            <a:avLst>
              <a:gd name="adj" fmla="val 3788"/>
            </a:avLst>
          </a:prstGeom>
          <a:gradFill>
            <a:gsLst>
              <a:gs pos="0">
                <a:schemeClr val="accent1">
                  <a:alpha val="67000"/>
                </a:schemeClr>
              </a:gs>
              <a:gs pos="99000">
                <a:schemeClr val="accent1">
                  <a:lumMod val="60000"/>
                  <a:lumOff val="40000"/>
                  <a:alpha val="90000"/>
                </a:schemeClr>
              </a:gs>
            </a:gsLst>
            <a:path path="circle">
              <a:fillToRect l="100000" t="100000"/>
            </a:path>
          </a:gra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D49E8E-5239-202E-2298-A173DD8D272E}"/>
              </a:ext>
            </a:extLst>
          </p:cNvPr>
          <p:cNvGrpSpPr/>
          <p:nvPr/>
        </p:nvGrpSpPr>
        <p:grpSpPr>
          <a:xfrm>
            <a:off x="4018355" y="1622908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D582E0F-1D9F-D64F-18F4-FAA741768E7E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077C1A-7DFA-151E-1962-4FB09D91FA10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BAF6B9-0D1E-6BA4-E982-311726F3784F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225D0B0-8563-A7D2-5405-EBC0D61F8A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" t="14508" r="2919" b="18232"/>
          <a:stretch>
            <a:fillRect/>
          </a:stretch>
        </p:blipFill>
        <p:spPr>
          <a:xfrm>
            <a:off x="843815" y="806280"/>
            <a:ext cx="10119360" cy="4970203"/>
          </a:xfrm>
        </p:spPr>
      </p:pic>
    </p:spTree>
    <p:extLst>
      <p:ext uri="{BB962C8B-B14F-4D97-AF65-F5344CB8AC3E}">
        <p14:creationId xmlns:p14="http://schemas.microsoft.com/office/powerpoint/2010/main" val="14397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237">
            <a:extLst>
              <a:ext uri="{FF2B5EF4-FFF2-40B4-BE49-F238E27FC236}">
                <a16:creationId xmlns:a16="http://schemas.microsoft.com/office/drawing/2014/main" id="{001A2DFA-E085-445F-ACBE-C318F4EB1F49}"/>
              </a:ext>
            </a:extLst>
          </p:cNvPr>
          <p:cNvSpPr/>
          <p:nvPr/>
        </p:nvSpPr>
        <p:spPr>
          <a:xfrm>
            <a:off x="0" y="0"/>
            <a:ext cx="12206515" cy="5624172"/>
          </a:xfrm>
          <a:custGeom>
            <a:avLst/>
            <a:gdLst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92000 w 12192000"/>
              <a:gd name="connsiteY2" fmla="*/ 5624172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206515"/>
              <a:gd name="connsiteY0" fmla="*/ 0 h 5624172"/>
              <a:gd name="connsiteX1" fmla="*/ 12192000 w 12206515"/>
              <a:gd name="connsiteY1" fmla="*/ 0 h 5624172"/>
              <a:gd name="connsiteX2" fmla="*/ 12206515 w 12206515"/>
              <a:gd name="connsiteY2" fmla="*/ 2126229 h 5624172"/>
              <a:gd name="connsiteX3" fmla="*/ 0 w 12206515"/>
              <a:gd name="connsiteY3" fmla="*/ 5624172 h 5624172"/>
              <a:gd name="connsiteX4" fmla="*/ 0 w 12206515"/>
              <a:gd name="connsiteY4" fmla="*/ 0 h 562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6515" h="5624172">
                <a:moveTo>
                  <a:pt x="0" y="0"/>
                </a:moveTo>
                <a:lnTo>
                  <a:pt x="12192000" y="0"/>
                </a:lnTo>
                <a:cubicBezTo>
                  <a:pt x="12196838" y="708743"/>
                  <a:pt x="12201677" y="1417486"/>
                  <a:pt x="12206515" y="2126229"/>
                </a:cubicBezTo>
                <a:cubicBezTo>
                  <a:pt x="9177867" y="7138496"/>
                  <a:pt x="2970591" y="-99294"/>
                  <a:pt x="0" y="5624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aphic 1">
            <a:extLst>
              <a:ext uri="{FF2B5EF4-FFF2-40B4-BE49-F238E27FC236}">
                <a16:creationId xmlns:a16="http://schemas.microsoft.com/office/drawing/2014/main" id="{4CA4F9B4-9DF4-4725-9B11-6677776D1D46}"/>
              </a:ext>
            </a:extLst>
          </p:cNvPr>
          <p:cNvGrpSpPr/>
          <p:nvPr/>
        </p:nvGrpSpPr>
        <p:grpSpPr>
          <a:xfrm>
            <a:off x="3474398" y="1927679"/>
            <a:ext cx="8108002" cy="3354931"/>
            <a:chOff x="3538537" y="2366962"/>
            <a:chExt cx="5114925" cy="211645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601FA9C-FFF4-4538-A66A-1A5CA01CDED5}"/>
                </a:ext>
              </a:extLst>
            </p:cNvPr>
            <p:cNvSpPr/>
            <p:nvPr/>
          </p:nvSpPr>
          <p:spPr>
            <a:xfrm>
              <a:off x="3538537" y="4245292"/>
              <a:ext cx="5114925" cy="238125"/>
            </a:xfrm>
            <a:custGeom>
              <a:avLst/>
              <a:gdLst>
                <a:gd name="connsiteX0" fmla="*/ 2557463 w 5114925"/>
                <a:gd name="connsiteY0" fmla="*/ 0 h 238125"/>
                <a:gd name="connsiteX1" fmla="*/ 0 w 5114925"/>
                <a:gd name="connsiteY1" fmla="*/ 120967 h 238125"/>
                <a:gd name="connsiteX2" fmla="*/ 2557463 w 5114925"/>
                <a:gd name="connsiteY2" fmla="*/ 241935 h 238125"/>
                <a:gd name="connsiteX3" fmla="*/ 5114925 w 5114925"/>
                <a:gd name="connsiteY3" fmla="*/ 120967 h 238125"/>
                <a:gd name="connsiteX4" fmla="*/ 2557463 w 5114925"/>
                <a:gd name="connsiteY4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4925" h="238125">
                  <a:moveTo>
                    <a:pt x="2557463" y="0"/>
                  </a:moveTo>
                  <a:cubicBezTo>
                    <a:pt x="1144905" y="0"/>
                    <a:pt x="0" y="54292"/>
                    <a:pt x="0" y="120967"/>
                  </a:cubicBezTo>
                  <a:cubicBezTo>
                    <a:pt x="0" y="187642"/>
                    <a:pt x="1144905" y="241935"/>
                    <a:pt x="2557463" y="241935"/>
                  </a:cubicBezTo>
                  <a:cubicBezTo>
                    <a:pt x="3970020" y="241935"/>
                    <a:pt x="5114925" y="187642"/>
                    <a:pt x="5114925" y="120967"/>
                  </a:cubicBezTo>
                  <a:cubicBezTo>
                    <a:pt x="5114925" y="54292"/>
                    <a:pt x="3970020" y="0"/>
                    <a:pt x="2557463" y="0"/>
                  </a:cubicBezTo>
                  <a:close/>
                </a:path>
              </a:pathLst>
            </a:custGeom>
            <a:solidFill>
              <a:srgbClr val="2D34A8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E4D0E98-8AC1-4297-A7C4-DD25B5C0D3FB}"/>
                </a:ext>
              </a:extLst>
            </p:cNvPr>
            <p:cNvSpPr/>
            <p:nvPr/>
          </p:nvSpPr>
          <p:spPr>
            <a:xfrm>
              <a:off x="3814762" y="3638006"/>
              <a:ext cx="76200" cy="552450"/>
            </a:xfrm>
            <a:custGeom>
              <a:avLst/>
              <a:gdLst>
                <a:gd name="connsiteX0" fmla="*/ 56198 w 76200"/>
                <a:gd name="connsiteY0" fmla="*/ 32385 h 552450"/>
                <a:gd name="connsiteX1" fmla="*/ 55245 w 76200"/>
                <a:gd name="connsiteY1" fmla="*/ 84772 h 552450"/>
                <a:gd name="connsiteX2" fmla="*/ 29527 w 76200"/>
                <a:gd name="connsiteY2" fmla="*/ 124777 h 552450"/>
                <a:gd name="connsiteX3" fmla="*/ 18097 w 76200"/>
                <a:gd name="connsiteY3" fmla="*/ 195263 h 552450"/>
                <a:gd name="connsiteX4" fmla="*/ 29527 w 76200"/>
                <a:gd name="connsiteY4" fmla="*/ 238125 h 552450"/>
                <a:gd name="connsiteX5" fmla="*/ 32385 w 76200"/>
                <a:gd name="connsiteY5" fmla="*/ 284797 h 552450"/>
                <a:gd name="connsiteX6" fmla="*/ 0 w 76200"/>
                <a:gd name="connsiteY6" fmla="*/ 419100 h 552450"/>
                <a:gd name="connsiteX7" fmla="*/ 79057 w 76200"/>
                <a:gd name="connsiteY7" fmla="*/ 561022 h 552450"/>
                <a:gd name="connsiteX8" fmla="*/ 79057 w 76200"/>
                <a:gd name="connsiteY8" fmla="*/ 0 h 552450"/>
                <a:gd name="connsiteX9" fmla="*/ 71438 w 76200"/>
                <a:gd name="connsiteY9" fmla="*/ 7620 h 552450"/>
                <a:gd name="connsiteX10" fmla="*/ 56198 w 76200"/>
                <a:gd name="connsiteY10" fmla="*/ 3238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56198" y="32385"/>
                  </a:moveTo>
                  <a:cubicBezTo>
                    <a:pt x="52388" y="48577"/>
                    <a:pt x="58102" y="68580"/>
                    <a:pt x="55245" y="84772"/>
                  </a:cubicBezTo>
                  <a:cubicBezTo>
                    <a:pt x="51435" y="105727"/>
                    <a:pt x="38100" y="111442"/>
                    <a:pt x="29527" y="124777"/>
                  </a:cubicBezTo>
                  <a:cubicBezTo>
                    <a:pt x="19050" y="140970"/>
                    <a:pt x="14288" y="169545"/>
                    <a:pt x="18097" y="195263"/>
                  </a:cubicBezTo>
                  <a:cubicBezTo>
                    <a:pt x="20955" y="210502"/>
                    <a:pt x="25718" y="223838"/>
                    <a:pt x="29527" y="238125"/>
                  </a:cubicBezTo>
                  <a:cubicBezTo>
                    <a:pt x="33338" y="252413"/>
                    <a:pt x="36195" y="269558"/>
                    <a:pt x="32385" y="284797"/>
                  </a:cubicBezTo>
                  <a:cubicBezTo>
                    <a:pt x="27622" y="306705"/>
                    <a:pt x="0" y="324802"/>
                    <a:pt x="0" y="419100"/>
                  </a:cubicBezTo>
                  <a:cubicBezTo>
                    <a:pt x="0" y="505777"/>
                    <a:pt x="61913" y="539115"/>
                    <a:pt x="79057" y="561022"/>
                  </a:cubicBezTo>
                  <a:lnTo>
                    <a:pt x="79057" y="0"/>
                  </a:lnTo>
                  <a:lnTo>
                    <a:pt x="71438" y="7620"/>
                  </a:lnTo>
                  <a:cubicBezTo>
                    <a:pt x="65723" y="14288"/>
                    <a:pt x="59055" y="20955"/>
                    <a:pt x="56198" y="3238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7C1B22-CE2D-4CEF-8472-17263C74B4E5}"/>
                </a:ext>
              </a:extLst>
            </p:cNvPr>
            <p:cNvSpPr/>
            <p:nvPr/>
          </p:nvSpPr>
          <p:spPr>
            <a:xfrm>
              <a:off x="3893819" y="3638958"/>
              <a:ext cx="76200" cy="552450"/>
            </a:xfrm>
            <a:custGeom>
              <a:avLst/>
              <a:gdLst>
                <a:gd name="connsiteX0" fmla="*/ 49530 w 76200"/>
                <a:gd name="connsiteY0" fmla="*/ 238125 h 552450"/>
                <a:gd name="connsiteX1" fmla="*/ 60960 w 76200"/>
                <a:gd name="connsiteY1" fmla="*/ 195263 h 552450"/>
                <a:gd name="connsiteX2" fmla="*/ 49530 w 76200"/>
                <a:gd name="connsiteY2" fmla="*/ 124778 h 552450"/>
                <a:gd name="connsiteX3" fmla="*/ 23813 w 76200"/>
                <a:gd name="connsiteY3" fmla="*/ 84773 h 552450"/>
                <a:gd name="connsiteX4" fmla="*/ 22860 w 76200"/>
                <a:gd name="connsiteY4" fmla="*/ 32385 h 552450"/>
                <a:gd name="connsiteX5" fmla="*/ 7620 w 76200"/>
                <a:gd name="connsiteY5" fmla="*/ 7620 h 552450"/>
                <a:gd name="connsiteX6" fmla="*/ 0 w 76200"/>
                <a:gd name="connsiteY6" fmla="*/ 0 h 552450"/>
                <a:gd name="connsiteX7" fmla="*/ 0 w 76200"/>
                <a:gd name="connsiteY7" fmla="*/ 561023 h 552450"/>
                <a:gd name="connsiteX8" fmla="*/ 79057 w 76200"/>
                <a:gd name="connsiteY8" fmla="*/ 419100 h 552450"/>
                <a:gd name="connsiteX9" fmla="*/ 46673 w 76200"/>
                <a:gd name="connsiteY9" fmla="*/ 284798 h 552450"/>
                <a:gd name="connsiteX10" fmla="*/ 49530 w 76200"/>
                <a:gd name="connsiteY10" fmla="*/ 2381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49530" y="238125"/>
                  </a:moveTo>
                  <a:cubicBezTo>
                    <a:pt x="53340" y="223838"/>
                    <a:pt x="59055" y="210503"/>
                    <a:pt x="60960" y="195263"/>
                  </a:cubicBezTo>
                  <a:cubicBezTo>
                    <a:pt x="64770" y="170498"/>
                    <a:pt x="60007" y="140970"/>
                    <a:pt x="49530" y="124778"/>
                  </a:cubicBezTo>
                  <a:cubicBezTo>
                    <a:pt x="40005" y="111443"/>
                    <a:pt x="26670" y="105728"/>
                    <a:pt x="23813" y="84773"/>
                  </a:cubicBezTo>
                  <a:cubicBezTo>
                    <a:pt x="20955" y="67628"/>
                    <a:pt x="25718" y="48578"/>
                    <a:pt x="22860" y="32385"/>
                  </a:cubicBezTo>
                  <a:cubicBezTo>
                    <a:pt x="20003" y="20003"/>
                    <a:pt x="14288" y="13335"/>
                    <a:pt x="7620" y="7620"/>
                  </a:cubicBezTo>
                  <a:lnTo>
                    <a:pt x="0" y="0"/>
                  </a:lnTo>
                  <a:lnTo>
                    <a:pt x="0" y="561023"/>
                  </a:lnTo>
                  <a:cubicBezTo>
                    <a:pt x="17145" y="540068"/>
                    <a:pt x="79057" y="505778"/>
                    <a:pt x="79057" y="419100"/>
                  </a:cubicBezTo>
                  <a:cubicBezTo>
                    <a:pt x="79057" y="323850"/>
                    <a:pt x="51435" y="306705"/>
                    <a:pt x="46673" y="284798"/>
                  </a:cubicBezTo>
                  <a:cubicBezTo>
                    <a:pt x="42863" y="269558"/>
                    <a:pt x="45720" y="252413"/>
                    <a:pt x="49530" y="23812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81E013-019B-49F9-A7D1-1F0A2E5F61AA}"/>
                </a:ext>
              </a:extLst>
            </p:cNvPr>
            <p:cNvSpPr/>
            <p:nvPr/>
          </p:nvSpPr>
          <p:spPr>
            <a:xfrm>
              <a:off x="3883997" y="3977640"/>
              <a:ext cx="104775" cy="228600"/>
            </a:xfrm>
            <a:custGeom>
              <a:avLst/>
              <a:gdLst>
                <a:gd name="connsiteX0" fmla="*/ 90785 w 104775"/>
                <a:gd name="connsiteY0" fmla="*/ 9525 h 228600"/>
                <a:gd name="connsiteX1" fmla="*/ 84118 w 104775"/>
                <a:gd name="connsiteY1" fmla="*/ 31432 h 228600"/>
                <a:gd name="connsiteX2" fmla="*/ 58400 w 104775"/>
                <a:gd name="connsiteY2" fmla="*/ 42863 h 228600"/>
                <a:gd name="connsiteX3" fmla="*/ 41255 w 104775"/>
                <a:gd name="connsiteY3" fmla="*/ 69532 h 228600"/>
                <a:gd name="connsiteX4" fmla="*/ 46018 w 104775"/>
                <a:gd name="connsiteY4" fmla="*/ 90488 h 228600"/>
                <a:gd name="connsiteX5" fmla="*/ 43160 w 104775"/>
                <a:gd name="connsiteY5" fmla="*/ 110490 h 228600"/>
                <a:gd name="connsiteX6" fmla="*/ 1250 w 104775"/>
                <a:gd name="connsiteY6" fmla="*/ 160020 h 228600"/>
                <a:gd name="connsiteX7" fmla="*/ 51733 w 104775"/>
                <a:gd name="connsiteY7" fmla="*/ 237172 h 228600"/>
                <a:gd name="connsiteX8" fmla="*/ 113645 w 104775"/>
                <a:gd name="connsiteY8" fmla="*/ 0 h 228600"/>
                <a:gd name="connsiteX9" fmla="*/ 106025 w 104775"/>
                <a:gd name="connsiteY9" fmla="*/ 1905 h 228600"/>
                <a:gd name="connsiteX10" fmla="*/ 90785 w 104775"/>
                <a:gd name="connsiteY10" fmla="*/ 95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228600">
                  <a:moveTo>
                    <a:pt x="90785" y="9525"/>
                  </a:moveTo>
                  <a:cubicBezTo>
                    <a:pt x="86023" y="15240"/>
                    <a:pt x="87928" y="24765"/>
                    <a:pt x="84118" y="31432"/>
                  </a:cubicBezTo>
                  <a:cubicBezTo>
                    <a:pt x="78403" y="40005"/>
                    <a:pt x="66973" y="39052"/>
                    <a:pt x="58400" y="42863"/>
                  </a:cubicBezTo>
                  <a:cubicBezTo>
                    <a:pt x="47923" y="47625"/>
                    <a:pt x="40303" y="58102"/>
                    <a:pt x="41255" y="69532"/>
                  </a:cubicBezTo>
                  <a:cubicBezTo>
                    <a:pt x="41255" y="76200"/>
                    <a:pt x="44113" y="82867"/>
                    <a:pt x="46018" y="90488"/>
                  </a:cubicBezTo>
                  <a:cubicBezTo>
                    <a:pt x="47923" y="97155"/>
                    <a:pt x="47923" y="105727"/>
                    <a:pt x="43160" y="110490"/>
                  </a:cubicBezTo>
                  <a:cubicBezTo>
                    <a:pt x="36493" y="119063"/>
                    <a:pt x="11728" y="120015"/>
                    <a:pt x="1250" y="160020"/>
                  </a:cubicBezTo>
                  <a:cubicBezTo>
                    <a:pt x="-8275" y="196215"/>
                    <a:pt x="39350" y="223838"/>
                    <a:pt x="51733" y="237172"/>
                  </a:cubicBezTo>
                  <a:lnTo>
                    <a:pt x="113645" y="0"/>
                  </a:lnTo>
                  <a:lnTo>
                    <a:pt x="106025" y="1905"/>
                  </a:lnTo>
                  <a:cubicBezTo>
                    <a:pt x="100310" y="3810"/>
                    <a:pt x="94595" y="4763"/>
                    <a:pt x="90785" y="952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5BA2F7-541E-4148-8DCC-CD1A4B5DB8C3}"/>
                </a:ext>
              </a:extLst>
            </p:cNvPr>
            <p:cNvSpPr/>
            <p:nvPr/>
          </p:nvSpPr>
          <p:spPr>
            <a:xfrm>
              <a:off x="3934777" y="3978592"/>
              <a:ext cx="85725" cy="228600"/>
            </a:xfrm>
            <a:custGeom>
              <a:avLst/>
              <a:gdLst>
                <a:gd name="connsiteX0" fmla="*/ 72390 w 85725"/>
                <a:gd name="connsiteY0" fmla="*/ 40958 h 228600"/>
                <a:gd name="connsiteX1" fmla="*/ 77153 w 85725"/>
                <a:gd name="connsiteY1" fmla="*/ 18098 h 228600"/>
                <a:gd name="connsiteX2" fmla="*/ 67628 w 85725"/>
                <a:gd name="connsiteY2" fmla="*/ 4763 h 228600"/>
                <a:gd name="connsiteX3" fmla="*/ 61913 w 85725"/>
                <a:gd name="connsiteY3" fmla="*/ 0 h 228600"/>
                <a:gd name="connsiteX4" fmla="*/ 0 w 85725"/>
                <a:gd name="connsiteY4" fmla="*/ 236220 h 228600"/>
                <a:gd name="connsiteX5" fmla="*/ 80963 w 85725"/>
                <a:gd name="connsiteY5" fmla="*/ 193358 h 228600"/>
                <a:gd name="connsiteX6" fmla="*/ 68580 w 85725"/>
                <a:gd name="connsiteY6" fmla="*/ 129540 h 228600"/>
                <a:gd name="connsiteX7" fmla="*/ 76200 w 85725"/>
                <a:gd name="connsiteY7" fmla="*/ 110490 h 228600"/>
                <a:gd name="connsiteX8" fmla="*/ 90488 w 85725"/>
                <a:gd name="connsiteY8" fmla="*/ 95250 h 228600"/>
                <a:gd name="connsiteX9" fmla="*/ 88583 w 85725"/>
                <a:gd name="connsiteY9" fmla="*/ 62865 h 228600"/>
                <a:gd name="connsiteX10" fmla="*/ 72390 w 85725"/>
                <a:gd name="connsiteY10" fmla="*/ 4095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" h="228600">
                  <a:moveTo>
                    <a:pt x="72390" y="40958"/>
                  </a:moveTo>
                  <a:cubicBezTo>
                    <a:pt x="71438" y="33338"/>
                    <a:pt x="78105" y="25717"/>
                    <a:pt x="77153" y="18098"/>
                  </a:cubicBezTo>
                  <a:cubicBezTo>
                    <a:pt x="76200" y="12383"/>
                    <a:pt x="71438" y="8573"/>
                    <a:pt x="67628" y="4763"/>
                  </a:cubicBezTo>
                  <a:lnTo>
                    <a:pt x="61913" y="0"/>
                  </a:lnTo>
                  <a:lnTo>
                    <a:pt x="0" y="236220"/>
                  </a:lnTo>
                  <a:cubicBezTo>
                    <a:pt x="17145" y="231458"/>
                    <a:pt x="71438" y="230505"/>
                    <a:pt x="80963" y="193358"/>
                  </a:cubicBezTo>
                  <a:cubicBezTo>
                    <a:pt x="91440" y="153353"/>
                    <a:pt x="70485" y="140017"/>
                    <a:pt x="68580" y="129540"/>
                  </a:cubicBezTo>
                  <a:cubicBezTo>
                    <a:pt x="67628" y="122873"/>
                    <a:pt x="71438" y="116205"/>
                    <a:pt x="76200" y="110490"/>
                  </a:cubicBezTo>
                  <a:cubicBezTo>
                    <a:pt x="80963" y="105728"/>
                    <a:pt x="86678" y="100965"/>
                    <a:pt x="90488" y="95250"/>
                  </a:cubicBezTo>
                  <a:cubicBezTo>
                    <a:pt x="96203" y="85725"/>
                    <a:pt x="95250" y="72390"/>
                    <a:pt x="88583" y="62865"/>
                  </a:cubicBezTo>
                  <a:cubicBezTo>
                    <a:pt x="83820" y="55245"/>
                    <a:pt x="73343" y="50483"/>
                    <a:pt x="72390" y="40958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574E62-C395-47EC-8A2B-D557593BAA34}"/>
                </a:ext>
              </a:extLst>
            </p:cNvPr>
            <p:cNvSpPr/>
            <p:nvPr/>
          </p:nvSpPr>
          <p:spPr>
            <a:xfrm>
              <a:off x="3791902" y="4189095"/>
              <a:ext cx="276225" cy="180975"/>
            </a:xfrm>
            <a:custGeom>
              <a:avLst/>
              <a:gdLst>
                <a:gd name="connsiteX0" fmla="*/ 0 w 276225"/>
                <a:gd name="connsiteY0" fmla="*/ 0 h 180975"/>
                <a:gd name="connsiteX1" fmla="*/ 38100 w 276225"/>
                <a:gd name="connsiteY1" fmla="*/ 69533 h 180975"/>
                <a:gd name="connsiteX2" fmla="*/ 31432 w 276225"/>
                <a:gd name="connsiteY2" fmla="*/ 100965 h 180975"/>
                <a:gd name="connsiteX3" fmla="*/ 91440 w 276225"/>
                <a:gd name="connsiteY3" fmla="*/ 182880 h 180975"/>
                <a:gd name="connsiteX4" fmla="*/ 193358 w 276225"/>
                <a:gd name="connsiteY4" fmla="*/ 182880 h 180975"/>
                <a:gd name="connsiteX5" fmla="*/ 253365 w 276225"/>
                <a:gd name="connsiteY5" fmla="*/ 100965 h 180975"/>
                <a:gd name="connsiteX6" fmla="*/ 246698 w 276225"/>
                <a:gd name="connsiteY6" fmla="*/ 69533 h 180975"/>
                <a:gd name="connsiteX7" fmla="*/ 284798 w 276225"/>
                <a:gd name="connsiteY7" fmla="*/ 0 h 180975"/>
                <a:gd name="connsiteX8" fmla="*/ 0 w 276225"/>
                <a:gd name="connsiteY8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180975">
                  <a:moveTo>
                    <a:pt x="0" y="0"/>
                  </a:moveTo>
                  <a:cubicBezTo>
                    <a:pt x="0" y="0"/>
                    <a:pt x="38100" y="40958"/>
                    <a:pt x="38100" y="69533"/>
                  </a:cubicBezTo>
                  <a:cubicBezTo>
                    <a:pt x="38100" y="77152"/>
                    <a:pt x="35242" y="88583"/>
                    <a:pt x="31432" y="100965"/>
                  </a:cubicBezTo>
                  <a:cubicBezTo>
                    <a:pt x="19050" y="140970"/>
                    <a:pt x="48578" y="182880"/>
                    <a:pt x="91440" y="182880"/>
                  </a:cubicBezTo>
                  <a:lnTo>
                    <a:pt x="193358" y="182880"/>
                  </a:lnTo>
                  <a:cubicBezTo>
                    <a:pt x="235267" y="182880"/>
                    <a:pt x="265748" y="141922"/>
                    <a:pt x="253365" y="100965"/>
                  </a:cubicBezTo>
                  <a:cubicBezTo>
                    <a:pt x="249555" y="88583"/>
                    <a:pt x="246698" y="77152"/>
                    <a:pt x="246698" y="69533"/>
                  </a:cubicBezTo>
                  <a:cubicBezTo>
                    <a:pt x="246698" y="41910"/>
                    <a:pt x="284798" y="0"/>
                    <a:pt x="2847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62D03C3-8ED1-4894-85A6-7761A35FB12B}"/>
                </a:ext>
              </a:extLst>
            </p:cNvPr>
            <p:cNvSpPr/>
            <p:nvPr/>
          </p:nvSpPr>
          <p:spPr>
            <a:xfrm>
              <a:off x="5526404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C20D17-7E33-4120-8415-BAD182828142}"/>
                </a:ext>
              </a:extLst>
            </p:cNvPr>
            <p:cNvSpPr/>
            <p:nvPr/>
          </p:nvSpPr>
          <p:spPr>
            <a:xfrm>
              <a:off x="5762625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4183EB-01C7-4F36-9804-2FBBF567F7BA}"/>
                </a:ext>
              </a:extLst>
            </p:cNvPr>
            <p:cNvSpPr/>
            <p:nvPr/>
          </p:nvSpPr>
          <p:spPr>
            <a:xfrm>
              <a:off x="5504982" y="3360420"/>
              <a:ext cx="714375" cy="600075"/>
            </a:xfrm>
            <a:custGeom>
              <a:avLst/>
              <a:gdLst>
                <a:gd name="connsiteX0" fmla="*/ 678648 w 714375"/>
                <a:gd name="connsiteY0" fmla="*/ 530543 h 600075"/>
                <a:gd name="connsiteX1" fmla="*/ 551013 w 714375"/>
                <a:gd name="connsiteY1" fmla="*/ 530543 h 600075"/>
                <a:gd name="connsiteX2" fmla="*/ 418615 w 714375"/>
                <a:gd name="connsiteY2" fmla="*/ 431483 h 600075"/>
                <a:gd name="connsiteX3" fmla="*/ 357655 w 714375"/>
                <a:gd name="connsiteY3" fmla="*/ 177165 h 600075"/>
                <a:gd name="connsiteX4" fmla="*/ 147153 w 714375"/>
                <a:gd name="connsiteY4" fmla="*/ 0 h 600075"/>
                <a:gd name="connsiteX5" fmla="*/ 3325 w 714375"/>
                <a:gd name="connsiteY5" fmla="*/ 177165 h 600075"/>
                <a:gd name="connsiteX6" fmla="*/ 103338 w 714375"/>
                <a:gd name="connsiteY6" fmla="*/ 560070 h 600075"/>
                <a:gd name="connsiteX7" fmla="*/ 153820 w 714375"/>
                <a:gd name="connsiteY7" fmla="*/ 601027 h 600075"/>
                <a:gd name="connsiteX8" fmla="*/ 679600 w 714375"/>
                <a:gd name="connsiteY8" fmla="*/ 600075 h 600075"/>
                <a:gd name="connsiteX9" fmla="*/ 714843 w 714375"/>
                <a:gd name="connsiteY9" fmla="*/ 564833 h 600075"/>
                <a:gd name="connsiteX10" fmla="*/ 678648 w 714375"/>
                <a:gd name="connsiteY10" fmla="*/ 5305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678648" y="530543"/>
                  </a:moveTo>
                  <a:lnTo>
                    <a:pt x="551013" y="530543"/>
                  </a:lnTo>
                  <a:cubicBezTo>
                    <a:pt x="491958" y="530543"/>
                    <a:pt x="429093" y="488633"/>
                    <a:pt x="418615" y="431483"/>
                  </a:cubicBezTo>
                  <a:lnTo>
                    <a:pt x="357655" y="177165"/>
                  </a:lnTo>
                  <a:cubicBezTo>
                    <a:pt x="339558" y="79057"/>
                    <a:pt x="245260" y="0"/>
                    <a:pt x="147153" y="0"/>
                  </a:cubicBezTo>
                  <a:cubicBezTo>
                    <a:pt x="49045" y="0"/>
                    <a:pt x="-15725" y="79057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7"/>
                    <a:pt x="153820" y="601027"/>
                  </a:cubicBezTo>
                  <a:lnTo>
                    <a:pt x="679600" y="600075"/>
                  </a:lnTo>
                  <a:cubicBezTo>
                    <a:pt x="698650" y="600075"/>
                    <a:pt x="714843" y="584835"/>
                    <a:pt x="714843" y="564833"/>
                  </a:cubicBezTo>
                  <a:cubicBezTo>
                    <a:pt x="712938" y="545783"/>
                    <a:pt x="697698" y="530543"/>
                    <a:pt x="678648" y="53054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0F1EE4-F4FA-4A17-BEEA-297B57104A36}"/>
                </a:ext>
              </a:extLst>
            </p:cNvPr>
            <p:cNvSpPr/>
            <p:nvPr/>
          </p:nvSpPr>
          <p:spPr>
            <a:xfrm>
              <a:off x="5504029" y="3359467"/>
              <a:ext cx="200025" cy="600075"/>
            </a:xfrm>
            <a:custGeom>
              <a:avLst/>
              <a:gdLst>
                <a:gd name="connsiteX0" fmla="*/ 153820 w 200025"/>
                <a:gd name="connsiteY0" fmla="*/ 560070 h 600075"/>
                <a:gd name="connsiteX1" fmla="*/ 53808 w 200025"/>
                <a:gd name="connsiteY1" fmla="*/ 177165 h 600075"/>
                <a:gd name="connsiteX2" fmla="*/ 172870 w 200025"/>
                <a:gd name="connsiteY2" fmla="*/ 1905 h 600075"/>
                <a:gd name="connsiteX3" fmla="*/ 147153 w 200025"/>
                <a:gd name="connsiteY3" fmla="*/ 0 h 600075"/>
                <a:gd name="connsiteX4" fmla="*/ 3325 w 200025"/>
                <a:gd name="connsiteY4" fmla="*/ 177165 h 600075"/>
                <a:gd name="connsiteX5" fmla="*/ 103338 w 200025"/>
                <a:gd name="connsiteY5" fmla="*/ 560070 h 600075"/>
                <a:gd name="connsiteX6" fmla="*/ 153820 w 200025"/>
                <a:gd name="connsiteY6" fmla="*/ 601028 h 600075"/>
                <a:gd name="connsiteX7" fmla="*/ 204303 w 200025"/>
                <a:gd name="connsiteY7" fmla="*/ 601028 h 600075"/>
                <a:gd name="connsiteX8" fmla="*/ 153820 w 200025"/>
                <a:gd name="connsiteY8" fmla="*/ 56007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00075">
                  <a:moveTo>
                    <a:pt x="153820" y="560070"/>
                  </a:moveTo>
                  <a:lnTo>
                    <a:pt x="53808" y="177165"/>
                  </a:lnTo>
                  <a:cubicBezTo>
                    <a:pt x="36663" y="87630"/>
                    <a:pt x="89050" y="14288"/>
                    <a:pt x="172870" y="1905"/>
                  </a:cubicBezTo>
                  <a:cubicBezTo>
                    <a:pt x="164298" y="953"/>
                    <a:pt x="155725" y="0"/>
                    <a:pt x="147153" y="0"/>
                  </a:cubicBezTo>
                  <a:cubicBezTo>
                    <a:pt x="49045" y="0"/>
                    <a:pt x="-15725" y="79058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8"/>
                    <a:pt x="153820" y="601028"/>
                  </a:cubicBezTo>
                  <a:lnTo>
                    <a:pt x="204303" y="601028"/>
                  </a:lnTo>
                  <a:cubicBezTo>
                    <a:pt x="178585" y="601028"/>
                    <a:pt x="158583" y="583883"/>
                    <a:pt x="153820" y="5600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99715B-D013-41E4-ACCB-19171366D6E8}"/>
                </a:ext>
              </a:extLst>
            </p:cNvPr>
            <p:cNvSpPr/>
            <p:nvPr/>
          </p:nvSpPr>
          <p:spPr>
            <a:xfrm>
              <a:off x="607028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8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8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D770FE0-AE0F-4E95-81FC-7AC98AD2F47C}"/>
                </a:ext>
              </a:extLst>
            </p:cNvPr>
            <p:cNvSpPr/>
            <p:nvPr/>
          </p:nvSpPr>
          <p:spPr>
            <a:xfrm>
              <a:off x="583406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2ED3EF0-ADE0-4F23-B163-E1C4C920245B}"/>
                </a:ext>
              </a:extLst>
            </p:cNvPr>
            <p:cNvSpPr/>
            <p:nvPr/>
          </p:nvSpPr>
          <p:spPr>
            <a:xfrm>
              <a:off x="6096000" y="4262437"/>
              <a:ext cx="76200" cy="76200"/>
            </a:xfrm>
            <a:custGeom>
              <a:avLst/>
              <a:gdLst>
                <a:gd name="connsiteX0" fmla="*/ 50482 w 76200"/>
                <a:gd name="connsiteY0" fmla="*/ 953 h 76200"/>
                <a:gd name="connsiteX1" fmla="*/ 16193 w 76200"/>
                <a:gd name="connsiteY1" fmla="*/ 0 h 76200"/>
                <a:gd name="connsiteX2" fmla="*/ 8572 w 76200"/>
                <a:gd name="connsiteY2" fmla="*/ 10478 h 76200"/>
                <a:gd name="connsiteX3" fmla="*/ 0 w 76200"/>
                <a:gd name="connsiteY3" fmla="*/ 27622 h 76200"/>
                <a:gd name="connsiteX4" fmla="*/ 19050 w 76200"/>
                <a:gd name="connsiteY4" fmla="*/ 57150 h 76200"/>
                <a:gd name="connsiteX5" fmla="*/ 46672 w 76200"/>
                <a:gd name="connsiteY5" fmla="*/ 79058 h 76200"/>
                <a:gd name="connsiteX6" fmla="*/ 82868 w 76200"/>
                <a:gd name="connsiteY6" fmla="*/ 80963 h 76200"/>
                <a:gd name="connsiteX7" fmla="*/ 51435 w 76200"/>
                <a:gd name="connsiteY7" fmla="*/ 19050 h 76200"/>
                <a:gd name="connsiteX8" fmla="*/ 50482 w 76200"/>
                <a:gd name="connsiteY8" fmla="*/ 95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76200">
                  <a:moveTo>
                    <a:pt x="50482" y="953"/>
                  </a:moveTo>
                  <a:lnTo>
                    <a:pt x="16193" y="0"/>
                  </a:lnTo>
                  <a:cubicBezTo>
                    <a:pt x="16193" y="0"/>
                    <a:pt x="12382" y="1905"/>
                    <a:pt x="8572" y="10478"/>
                  </a:cubicBezTo>
                  <a:cubicBezTo>
                    <a:pt x="8572" y="10478"/>
                    <a:pt x="0" y="17145"/>
                    <a:pt x="0" y="27622"/>
                  </a:cubicBezTo>
                  <a:cubicBezTo>
                    <a:pt x="0" y="33338"/>
                    <a:pt x="13335" y="47625"/>
                    <a:pt x="19050" y="57150"/>
                  </a:cubicBezTo>
                  <a:cubicBezTo>
                    <a:pt x="23813" y="64770"/>
                    <a:pt x="34290" y="72390"/>
                    <a:pt x="46672" y="79058"/>
                  </a:cubicBezTo>
                  <a:cubicBezTo>
                    <a:pt x="60007" y="85725"/>
                    <a:pt x="79057" y="88583"/>
                    <a:pt x="82868" y="80963"/>
                  </a:cubicBezTo>
                  <a:cubicBezTo>
                    <a:pt x="91440" y="66675"/>
                    <a:pt x="54293" y="34290"/>
                    <a:pt x="51435" y="19050"/>
                  </a:cubicBezTo>
                  <a:cubicBezTo>
                    <a:pt x="50482" y="12383"/>
                    <a:pt x="50482" y="953"/>
                    <a:pt x="50482" y="9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3C3380-FD73-45DD-B355-53441BA9E632}"/>
                </a:ext>
              </a:extLst>
            </p:cNvPr>
            <p:cNvSpPr/>
            <p:nvPr/>
          </p:nvSpPr>
          <p:spPr>
            <a:xfrm>
              <a:off x="6105525" y="4258627"/>
              <a:ext cx="38100" cy="28575"/>
            </a:xfrm>
            <a:custGeom>
              <a:avLst/>
              <a:gdLst>
                <a:gd name="connsiteX0" fmla="*/ 42863 w 38100"/>
                <a:gd name="connsiteY0" fmla="*/ 3810 h 28575"/>
                <a:gd name="connsiteX1" fmla="*/ 5715 w 38100"/>
                <a:gd name="connsiteY1" fmla="*/ 0 h 28575"/>
                <a:gd name="connsiteX2" fmla="*/ 0 w 38100"/>
                <a:gd name="connsiteY2" fmla="*/ 14288 h 28575"/>
                <a:gd name="connsiteX3" fmla="*/ 20003 w 38100"/>
                <a:gd name="connsiteY3" fmla="*/ 29527 h 28575"/>
                <a:gd name="connsiteX4" fmla="*/ 42863 w 38100"/>
                <a:gd name="connsiteY4" fmla="*/ 23813 h 28575"/>
                <a:gd name="connsiteX5" fmla="*/ 42863 w 38100"/>
                <a:gd name="connsiteY5" fmla="*/ 381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42863" y="3810"/>
                  </a:moveTo>
                  <a:lnTo>
                    <a:pt x="5715" y="0"/>
                  </a:lnTo>
                  <a:cubicBezTo>
                    <a:pt x="5715" y="0"/>
                    <a:pt x="2857" y="5715"/>
                    <a:pt x="0" y="14288"/>
                  </a:cubicBezTo>
                  <a:cubicBezTo>
                    <a:pt x="0" y="14288"/>
                    <a:pt x="5715" y="25717"/>
                    <a:pt x="20003" y="29527"/>
                  </a:cubicBezTo>
                  <a:cubicBezTo>
                    <a:pt x="32385" y="32385"/>
                    <a:pt x="42863" y="23813"/>
                    <a:pt x="42863" y="23813"/>
                  </a:cubicBezTo>
                  <a:cubicBezTo>
                    <a:pt x="40957" y="12382"/>
                    <a:pt x="42863" y="3810"/>
                    <a:pt x="42863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3C86CD-36B2-4CD6-81FF-FEF3E70B1D95}"/>
                </a:ext>
              </a:extLst>
            </p:cNvPr>
            <p:cNvSpPr/>
            <p:nvPr/>
          </p:nvSpPr>
          <p:spPr>
            <a:xfrm>
              <a:off x="5656406" y="3669022"/>
              <a:ext cx="666750" cy="257175"/>
            </a:xfrm>
            <a:custGeom>
              <a:avLst/>
              <a:gdLst>
                <a:gd name="connsiteX0" fmla="*/ 632951 w 666750"/>
                <a:gd name="connsiteY0" fmla="*/ 162885 h 257175"/>
                <a:gd name="connsiteX1" fmla="*/ 50022 w 666750"/>
                <a:gd name="connsiteY1" fmla="*/ 7 h 257175"/>
                <a:gd name="connsiteX2" fmla="*/ 89074 w 666750"/>
                <a:gd name="connsiteY2" fmla="*/ 214320 h 257175"/>
                <a:gd name="connsiteX3" fmla="*/ 611044 w 666750"/>
                <a:gd name="connsiteY3" fmla="*/ 254325 h 257175"/>
                <a:gd name="connsiteX4" fmla="*/ 632951 w 666750"/>
                <a:gd name="connsiteY4" fmla="*/ 16288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257175">
                  <a:moveTo>
                    <a:pt x="632951" y="162885"/>
                  </a:moveTo>
                  <a:cubicBezTo>
                    <a:pt x="495791" y="94305"/>
                    <a:pt x="111934" y="-945"/>
                    <a:pt x="50022" y="7"/>
                  </a:cubicBezTo>
                  <a:cubicBezTo>
                    <a:pt x="50022" y="7"/>
                    <a:pt x="-85234" y="107640"/>
                    <a:pt x="89074" y="214320"/>
                  </a:cubicBezTo>
                  <a:cubicBezTo>
                    <a:pt x="198611" y="280995"/>
                    <a:pt x="432926" y="257182"/>
                    <a:pt x="611044" y="254325"/>
                  </a:cubicBezTo>
                  <a:cubicBezTo>
                    <a:pt x="672956" y="253372"/>
                    <a:pt x="691054" y="192412"/>
                    <a:pt x="632951" y="1628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351934-87F9-4F3F-B762-AC71FEBE3FA6}"/>
                </a:ext>
              </a:extLst>
            </p:cNvPr>
            <p:cNvSpPr/>
            <p:nvPr/>
          </p:nvSpPr>
          <p:spPr>
            <a:xfrm>
              <a:off x="5932017" y="3707904"/>
              <a:ext cx="342900" cy="142875"/>
            </a:xfrm>
            <a:custGeom>
              <a:avLst/>
              <a:gdLst>
                <a:gd name="connsiteX0" fmla="*/ 317335 w 342900"/>
                <a:gd name="connsiteY0" fmla="*/ 10655 h 142875"/>
                <a:gd name="connsiteX1" fmla="*/ 90640 w 342900"/>
                <a:gd name="connsiteY1" fmla="*/ 8750 h 142875"/>
                <a:gd name="connsiteX2" fmla="*/ 23013 w 342900"/>
                <a:gd name="connsiteY2" fmla="*/ 91618 h 142875"/>
                <a:gd name="connsiteX3" fmla="*/ 268758 w 342900"/>
                <a:gd name="connsiteY3" fmla="*/ 124955 h 142875"/>
                <a:gd name="connsiteX4" fmla="*/ 317335 w 342900"/>
                <a:gd name="connsiteY4" fmla="*/ 106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42875">
                  <a:moveTo>
                    <a:pt x="317335" y="10655"/>
                  </a:moveTo>
                  <a:cubicBezTo>
                    <a:pt x="251613" y="-13157"/>
                    <a:pt x="152553" y="10655"/>
                    <a:pt x="90640" y="8750"/>
                  </a:cubicBezTo>
                  <a:cubicBezTo>
                    <a:pt x="63970" y="7798"/>
                    <a:pt x="-47472" y="36373"/>
                    <a:pt x="23013" y="91618"/>
                  </a:cubicBezTo>
                  <a:cubicBezTo>
                    <a:pt x="123978" y="171628"/>
                    <a:pt x="214465" y="140195"/>
                    <a:pt x="268758" y="124955"/>
                  </a:cubicBezTo>
                  <a:cubicBezTo>
                    <a:pt x="327813" y="108763"/>
                    <a:pt x="378295" y="32563"/>
                    <a:pt x="317335" y="106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488FE09-67AA-4110-A8A5-F06F83A8579D}"/>
                </a:ext>
              </a:extLst>
            </p:cNvPr>
            <p:cNvSpPr/>
            <p:nvPr/>
          </p:nvSpPr>
          <p:spPr>
            <a:xfrm>
              <a:off x="6104572" y="3833343"/>
              <a:ext cx="219075" cy="438150"/>
            </a:xfrm>
            <a:custGeom>
              <a:avLst/>
              <a:gdLst>
                <a:gd name="connsiteX0" fmla="*/ 99060 w 219075"/>
                <a:gd name="connsiteY0" fmla="*/ 70001 h 438150"/>
                <a:gd name="connsiteX1" fmla="*/ 0 w 219075"/>
                <a:gd name="connsiteY1" fmla="*/ 432904 h 438150"/>
                <a:gd name="connsiteX2" fmla="*/ 48578 w 219075"/>
                <a:gd name="connsiteY2" fmla="*/ 447191 h 438150"/>
                <a:gd name="connsiteX3" fmla="*/ 215265 w 219075"/>
                <a:gd name="connsiteY3" fmla="*/ 89051 h 438150"/>
                <a:gd name="connsiteX4" fmla="*/ 99060 w 219075"/>
                <a:gd name="connsiteY4" fmla="*/ 7000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001"/>
                  </a:moveTo>
                  <a:cubicBezTo>
                    <a:pt x="50483" y="257644"/>
                    <a:pt x="0" y="432904"/>
                    <a:pt x="0" y="432904"/>
                  </a:cubicBezTo>
                  <a:cubicBezTo>
                    <a:pt x="16193" y="427189"/>
                    <a:pt x="40958" y="434809"/>
                    <a:pt x="48578" y="447191"/>
                  </a:cubicBezTo>
                  <a:cubicBezTo>
                    <a:pt x="48578" y="447191"/>
                    <a:pt x="123825" y="289076"/>
                    <a:pt x="215265" y="89051"/>
                  </a:cubicBezTo>
                  <a:cubicBezTo>
                    <a:pt x="253365" y="7136"/>
                    <a:pt x="131445" y="-52871"/>
                    <a:pt x="99060" y="70001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8D524C-D9DF-4E00-A897-32FAC9F1E2DD}"/>
                </a:ext>
              </a:extLst>
            </p:cNvPr>
            <p:cNvSpPr/>
            <p:nvPr/>
          </p:nvSpPr>
          <p:spPr>
            <a:xfrm>
              <a:off x="6049366" y="4136707"/>
              <a:ext cx="57150" cy="104775"/>
            </a:xfrm>
            <a:custGeom>
              <a:avLst/>
              <a:gdLst>
                <a:gd name="connsiteX0" fmla="*/ 58063 w 57150"/>
                <a:gd name="connsiteY0" fmla="*/ 17145 h 104775"/>
                <a:gd name="connsiteX1" fmla="*/ 28536 w 57150"/>
                <a:gd name="connsiteY1" fmla="*/ 0 h 104775"/>
                <a:gd name="connsiteX2" fmla="*/ 17105 w 57150"/>
                <a:gd name="connsiteY2" fmla="*/ 5715 h 104775"/>
                <a:gd name="connsiteX3" fmla="*/ 913 w 57150"/>
                <a:gd name="connsiteY3" fmla="*/ 16192 h 104775"/>
                <a:gd name="connsiteX4" fmla="*/ 2818 w 57150"/>
                <a:gd name="connsiteY4" fmla="*/ 51435 h 104775"/>
                <a:gd name="connsiteX5" fmla="*/ 16153 w 57150"/>
                <a:gd name="connsiteY5" fmla="*/ 84772 h 104775"/>
                <a:gd name="connsiteX6" fmla="*/ 46633 w 57150"/>
                <a:gd name="connsiteY6" fmla="*/ 104775 h 104775"/>
                <a:gd name="connsiteX7" fmla="*/ 50443 w 57150"/>
                <a:gd name="connsiteY7" fmla="*/ 36195 h 104775"/>
                <a:gd name="connsiteX8" fmla="*/ 58063 w 57150"/>
                <a:gd name="connsiteY8" fmla="*/ 171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04775">
                  <a:moveTo>
                    <a:pt x="58063" y="17145"/>
                  </a:moveTo>
                  <a:lnTo>
                    <a:pt x="28536" y="0"/>
                  </a:lnTo>
                  <a:cubicBezTo>
                    <a:pt x="28536" y="0"/>
                    <a:pt x="24726" y="0"/>
                    <a:pt x="17105" y="5715"/>
                  </a:cubicBezTo>
                  <a:cubicBezTo>
                    <a:pt x="17105" y="5715"/>
                    <a:pt x="5676" y="7620"/>
                    <a:pt x="913" y="16192"/>
                  </a:cubicBezTo>
                  <a:cubicBezTo>
                    <a:pt x="-1945" y="21908"/>
                    <a:pt x="2818" y="40005"/>
                    <a:pt x="2818" y="51435"/>
                  </a:cubicBezTo>
                  <a:cubicBezTo>
                    <a:pt x="2818" y="60960"/>
                    <a:pt x="8533" y="72390"/>
                    <a:pt x="16153" y="84772"/>
                  </a:cubicBezTo>
                  <a:cubicBezTo>
                    <a:pt x="23773" y="97155"/>
                    <a:pt x="39013" y="108585"/>
                    <a:pt x="46633" y="104775"/>
                  </a:cubicBezTo>
                  <a:cubicBezTo>
                    <a:pt x="60921" y="96202"/>
                    <a:pt x="44728" y="50483"/>
                    <a:pt x="50443" y="36195"/>
                  </a:cubicBezTo>
                  <a:cubicBezTo>
                    <a:pt x="53301" y="27622"/>
                    <a:pt x="58063" y="17145"/>
                    <a:pt x="58063" y="1714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253154-6BCA-4966-87F2-CCDD92D101BF}"/>
                </a:ext>
              </a:extLst>
            </p:cNvPr>
            <p:cNvSpPr/>
            <p:nvPr/>
          </p:nvSpPr>
          <p:spPr>
            <a:xfrm>
              <a:off x="6067402" y="4130992"/>
              <a:ext cx="38100" cy="38100"/>
            </a:xfrm>
            <a:custGeom>
              <a:avLst/>
              <a:gdLst>
                <a:gd name="connsiteX0" fmla="*/ 23 w 38100"/>
                <a:gd name="connsiteY0" fmla="*/ 10478 h 38100"/>
                <a:gd name="connsiteX1" fmla="*/ 9548 w 38100"/>
                <a:gd name="connsiteY1" fmla="*/ 33338 h 38100"/>
                <a:gd name="connsiteX2" fmla="*/ 32407 w 38100"/>
                <a:gd name="connsiteY2" fmla="*/ 40005 h 38100"/>
                <a:gd name="connsiteX3" fmla="*/ 41932 w 38100"/>
                <a:gd name="connsiteY3" fmla="*/ 21908 h 38100"/>
                <a:gd name="connsiteX4" fmla="*/ 12405 w 38100"/>
                <a:gd name="connsiteY4" fmla="*/ 0 h 38100"/>
                <a:gd name="connsiteX5" fmla="*/ 23 w 38100"/>
                <a:gd name="connsiteY5" fmla="*/ 104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38100">
                  <a:moveTo>
                    <a:pt x="23" y="10478"/>
                  </a:moveTo>
                  <a:cubicBezTo>
                    <a:pt x="23" y="10478"/>
                    <a:pt x="-930" y="23813"/>
                    <a:pt x="9548" y="33338"/>
                  </a:cubicBezTo>
                  <a:cubicBezTo>
                    <a:pt x="19073" y="41910"/>
                    <a:pt x="32407" y="40005"/>
                    <a:pt x="32407" y="40005"/>
                  </a:cubicBezTo>
                  <a:cubicBezTo>
                    <a:pt x="37170" y="28575"/>
                    <a:pt x="41932" y="21908"/>
                    <a:pt x="41932" y="21908"/>
                  </a:cubicBezTo>
                  <a:lnTo>
                    <a:pt x="12405" y="0"/>
                  </a:lnTo>
                  <a:cubicBezTo>
                    <a:pt x="12405" y="953"/>
                    <a:pt x="6690" y="4763"/>
                    <a:pt x="23" y="1047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55F9E1-974D-4E5D-B7AF-693079EB2C3E}"/>
                </a:ext>
              </a:extLst>
            </p:cNvPr>
            <p:cNvSpPr/>
            <p:nvPr/>
          </p:nvSpPr>
          <p:spPr>
            <a:xfrm>
              <a:off x="6061709" y="3713873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8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3" y="258052"/>
                    <a:pt x="0" y="433312"/>
                    <a:pt x="0" y="433312"/>
                  </a:cubicBezTo>
                  <a:cubicBezTo>
                    <a:pt x="16193" y="427597"/>
                    <a:pt x="40958" y="435217"/>
                    <a:pt x="48578" y="447599"/>
                  </a:cubicBezTo>
                  <a:cubicBezTo>
                    <a:pt x="48578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EFF9E3-A63B-447F-9B05-2F93CBFDFB08}"/>
                </a:ext>
              </a:extLst>
            </p:cNvPr>
            <p:cNvSpPr/>
            <p:nvPr/>
          </p:nvSpPr>
          <p:spPr>
            <a:xfrm>
              <a:off x="6375082" y="3431812"/>
              <a:ext cx="19050" cy="19050"/>
            </a:xfrm>
            <a:custGeom>
              <a:avLst/>
              <a:gdLst>
                <a:gd name="connsiteX0" fmla="*/ 16193 w 19050"/>
                <a:gd name="connsiteY0" fmla="*/ 5760 h 19050"/>
                <a:gd name="connsiteX1" fmla="*/ 0 w 19050"/>
                <a:gd name="connsiteY1" fmla="*/ 21953 h 19050"/>
                <a:gd name="connsiteX2" fmla="*/ 18098 w 19050"/>
                <a:gd name="connsiteY2" fmla="*/ 20048 h 19050"/>
                <a:gd name="connsiteX3" fmla="*/ 23813 w 19050"/>
                <a:gd name="connsiteY3" fmla="*/ 998 h 19050"/>
                <a:gd name="connsiteX4" fmla="*/ 16193 w 19050"/>
                <a:gd name="connsiteY4" fmla="*/ 57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193" y="5760"/>
                  </a:moveTo>
                  <a:cubicBezTo>
                    <a:pt x="11430" y="11475"/>
                    <a:pt x="6668" y="18143"/>
                    <a:pt x="0" y="21953"/>
                  </a:cubicBezTo>
                  <a:cubicBezTo>
                    <a:pt x="7620" y="18143"/>
                    <a:pt x="9525" y="22905"/>
                    <a:pt x="18098" y="20048"/>
                  </a:cubicBezTo>
                  <a:cubicBezTo>
                    <a:pt x="20955" y="18143"/>
                    <a:pt x="27623" y="2903"/>
                    <a:pt x="23813" y="998"/>
                  </a:cubicBezTo>
                  <a:cubicBezTo>
                    <a:pt x="20003" y="-1860"/>
                    <a:pt x="18098" y="1950"/>
                    <a:pt x="16193" y="576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B73CFD-66CF-4252-9596-11A2D0D3E449}"/>
                </a:ext>
              </a:extLst>
            </p:cNvPr>
            <p:cNvSpPr/>
            <p:nvPr/>
          </p:nvSpPr>
          <p:spPr>
            <a:xfrm>
              <a:off x="6364605" y="3442140"/>
              <a:ext cx="76200" cy="47625"/>
            </a:xfrm>
            <a:custGeom>
              <a:avLst/>
              <a:gdLst>
                <a:gd name="connsiteX0" fmla="*/ 76200 w 76200"/>
                <a:gd name="connsiteY0" fmla="*/ 6862 h 47625"/>
                <a:gd name="connsiteX1" fmla="*/ 66675 w 76200"/>
                <a:gd name="connsiteY1" fmla="*/ 194 h 47625"/>
                <a:gd name="connsiteX2" fmla="*/ 49530 w 76200"/>
                <a:gd name="connsiteY2" fmla="*/ 2099 h 47625"/>
                <a:gd name="connsiteX3" fmla="*/ 20002 w 76200"/>
                <a:gd name="connsiteY3" fmla="*/ 8767 h 47625"/>
                <a:gd name="connsiteX4" fmla="*/ 0 w 76200"/>
                <a:gd name="connsiteY4" fmla="*/ 16387 h 47625"/>
                <a:gd name="connsiteX5" fmla="*/ 9525 w 76200"/>
                <a:gd name="connsiteY5" fmla="*/ 52582 h 47625"/>
                <a:gd name="connsiteX6" fmla="*/ 58102 w 76200"/>
                <a:gd name="connsiteY6" fmla="*/ 35437 h 47625"/>
                <a:gd name="connsiteX7" fmla="*/ 71438 w 76200"/>
                <a:gd name="connsiteY7" fmla="*/ 24007 h 47625"/>
                <a:gd name="connsiteX8" fmla="*/ 76200 w 76200"/>
                <a:gd name="connsiteY8" fmla="*/ 13529 h 47625"/>
                <a:gd name="connsiteX9" fmla="*/ 76200 w 76200"/>
                <a:gd name="connsiteY9" fmla="*/ 6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7625">
                  <a:moveTo>
                    <a:pt x="76200" y="6862"/>
                  </a:moveTo>
                  <a:cubicBezTo>
                    <a:pt x="74295" y="4004"/>
                    <a:pt x="68580" y="194"/>
                    <a:pt x="66675" y="194"/>
                  </a:cubicBezTo>
                  <a:cubicBezTo>
                    <a:pt x="63817" y="-758"/>
                    <a:pt x="53340" y="2099"/>
                    <a:pt x="49530" y="2099"/>
                  </a:cubicBezTo>
                  <a:cubicBezTo>
                    <a:pt x="48577" y="2099"/>
                    <a:pt x="28575" y="5909"/>
                    <a:pt x="20002" y="8767"/>
                  </a:cubicBezTo>
                  <a:cubicBezTo>
                    <a:pt x="13335" y="10672"/>
                    <a:pt x="5715" y="13529"/>
                    <a:pt x="0" y="16387"/>
                  </a:cubicBezTo>
                  <a:cubicBezTo>
                    <a:pt x="0" y="16387"/>
                    <a:pt x="5715" y="44009"/>
                    <a:pt x="9525" y="52582"/>
                  </a:cubicBezTo>
                  <a:cubicBezTo>
                    <a:pt x="20955" y="48772"/>
                    <a:pt x="57150" y="35437"/>
                    <a:pt x="58102" y="35437"/>
                  </a:cubicBezTo>
                  <a:cubicBezTo>
                    <a:pt x="73342" y="33532"/>
                    <a:pt x="75247" y="26864"/>
                    <a:pt x="71438" y="24007"/>
                  </a:cubicBezTo>
                  <a:cubicBezTo>
                    <a:pt x="70485" y="23054"/>
                    <a:pt x="79057" y="17339"/>
                    <a:pt x="76200" y="13529"/>
                  </a:cubicBezTo>
                  <a:cubicBezTo>
                    <a:pt x="76200" y="12577"/>
                    <a:pt x="79057" y="9719"/>
                    <a:pt x="76200" y="686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B21B6C-1F93-4A69-8D8B-5E83475DD0D2}"/>
                </a:ext>
              </a:extLst>
            </p:cNvPr>
            <p:cNvSpPr/>
            <p:nvPr/>
          </p:nvSpPr>
          <p:spPr>
            <a:xfrm>
              <a:off x="5937610" y="3270428"/>
              <a:ext cx="209550" cy="276225"/>
            </a:xfrm>
            <a:custGeom>
              <a:avLst/>
              <a:gdLst>
                <a:gd name="connsiteX0" fmla="*/ 86952 w 209550"/>
                <a:gd name="connsiteY0" fmla="*/ 457 h 276225"/>
                <a:gd name="connsiteX1" fmla="*/ 2180 w 209550"/>
                <a:gd name="connsiteY1" fmla="*/ 57607 h 276225"/>
                <a:gd name="connsiteX2" fmla="*/ 157437 w 209550"/>
                <a:gd name="connsiteY2" fmla="*/ 274777 h 276225"/>
                <a:gd name="connsiteX3" fmla="*/ 197442 w 209550"/>
                <a:gd name="connsiteY3" fmla="*/ 216674 h 276225"/>
                <a:gd name="connsiteX4" fmla="*/ 86952 w 209550"/>
                <a:gd name="connsiteY4" fmla="*/ 45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86952" y="457"/>
                  </a:moveTo>
                  <a:cubicBezTo>
                    <a:pt x="82190" y="-5258"/>
                    <a:pt x="10752" y="44272"/>
                    <a:pt x="2180" y="57607"/>
                  </a:cubicBezTo>
                  <a:cubicBezTo>
                    <a:pt x="-17823" y="87134"/>
                    <a:pt x="105050" y="231914"/>
                    <a:pt x="157437" y="274777"/>
                  </a:cubicBezTo>
                  <a:cubicBezTo>
                    <a:pt x="177440" y="290969"/>
                    <a:pt x="240305" y="285254"/>
                    <a:pt x="197442" y="216674"/>
                  </a:cubicBezTo>
                  <a:cubicBezTo>
                    <a:pt x="162200" y="160477"/>
                    <a:pt x="111717" y="34747"/>
                    <a:pt x="86952" y="45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B896E3-44F7-4560-800C-46578E47F96A}"/>
                </a:ext>
              </a:extLst>
            </p:cNvPr>
            <p:cNvSpPr/>
            <p:nvPr/>
          </p:nvSpPr>
          <p:spPr>
            <a:xfrm>
              <a:off x="5937004" y="3270428"/>
              <a:ext cx="171450" cy="209550"/>
            </a:xfrm>
            <a:custGeom>
              <a:avLst/>
              <a:gdLst>
                <a:gd name="connsiteX0" fmla="*/ 2785 w 171450"/>
                <a:gd name="connsiteY0" fmla="*/ 57607 h 209550"/>
                <a:gd name="connsiteX1" fmla="*/ 76128 w 171450"/>
                <a:gd name="connsiteY1" fmla="*/ 216674 h 209550"/>
                <a:gd name="connsiteX2" fmla="*/ 113276 w 171450"/>
                <a:gd name="connsiteY2" fmla="*/ 192862 h 209550"/>
                <a:gd name="connsiteX3" fmla="*/ 172330 w 171450"/>
                <a:gd name="connsiteY3" fmla="*/ 149047 h 209550"/>
                <a:gd name="connsiteX4" fmla="*/ 87558 w 171450"/>
                <a:gd name="connsiteY4" fmla="*/ 457 h 209550"/>
                <a:gd name="connsiteX5" fmla="*/ 2785 w 171450"/>
                <a:gd name="connsiteY5" fmla="*/ 5760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209550">
                  <a:moveTo>
                    <a:pt x="2785" y="57607"/>
                  </a:moveTo>
                  <a:cubicBezTo>
                    <a:pt x="-10550" y="77609"/>
                    <a:pt x="25645" y="158572"/>
                    <a:pt x="76128" y="216674"/>
                  </a:cubicBezTo>
                  <a:cubicBezTo>
                    <a:pt x="83748" y="212864"/>
                    <a:pt x="105655" y="197624"/>
                    <a:pt x="113276" y="192862"/>
                  </a:cubicBezTo>
                  <a:cubicBezTo>
                    <a:pt x="131373" y="181432"/>
                    <a:pt x="156138" y="163334"/>
                    <a:pt x="172330" y="149047"/>
                  </a:cubicBezTo>
                  <a:cubicBezTo>
                    <a:pt x="138040" y="93802"/>
                    <a:pt x="105655" y="24269"/>
                    <a:pt x="87558" y="457"/>
                  </a:cubicBezTo>
                  <a:cubicBezTo>
                    <a:pt x="82795" y="-5258"/>
                    <a:pt x="11358" y="44272"/>
                    <a:pt x="2785" y="57607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E7641A-241D-42D0-88B8-E60159B38F4B}"/>
                </a:ext>
              </a:extLst>
            </p:cNvPr>
            <p:cNvSpPr/>
            <p:nvPr/>
          </p:nvSpPr>
          <p:spPr>
            <a:xfrm>
              <a:off x="6089208" y="3456622"/>
              <a:ext cx="285750" cy="95250"/>
            </a:xfrm>
            <a:custGeom>
              <a:avLst/>
              <a:gdLst>
                <a:gd name="connsiteX0" fmla="*/ 22984 w 285750"/>
                <a:gd name="connsiteY0" fmla="*/ 37148 h 95250"/>
                <a:gd name="connsiteX1" fmla="*/ 15364 w 285750"/>
                <a:gd name="connsiteY1" fmla="*/ 40957 h 95250"/>
                <a:gd name="connsiteX2" fmla="*/ 8696 w 285750"/>
                <a:gd name="connsiteY2" fmla="*/ 89535 h 95250"/>
                <a:gd name="connsiteX3" fmla="*/ 293494 w 285750"/>
                <a:gd name="connsiteY3" fmla="*/ 37148 h 95250"/>
                <a:gd name="connsiteX4" fmla="*/ 283016 w 285750"/>
                <a:gd name="connsiteY4" fmla="*/ 0 h 95250"/>
                <a:gd name="connsiteX5" fmla="*/ 22984 w 285750"/>
                <a:gd name="connsiteY5" fmla="*/ 3714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0" h="95250">
                  <a:moveTo>
                    <a:pt x="22984" y="37148"/>
                  </a:moveTo>
                  <a:cubicBezTo>
                    <a:pt x="20126" y="38100"/>
                    <a:pt x="18221" y="39052"/>
                    <a:pt x="15364" y="40957"/>
                  </a:cubicBezTo>
                  <a:cubicBezTo>
                    <a:pt x="2981" y="48577"/>
                    <a:pt x="-8449" y="66675"/>
                    <a:pt x="8696" y="89535"/>
                  </a:cubicBezTo>
                  <a:cubicBezTo>
                    <a:pt x="27746" y="114300"/>
                    <a:pt x="219199" y="64770"/>
                    <a:pt x="293494" y="37148"/>
                  </a:cubicBezTo>
                  <a:cubicBezTo>
                    <a:pt x="288731" y="28575"/>
                    <a:pt x="285874" y="15240"/>
                    <a:pt x="283016" y="0"/>
                  </a:cubicBezTo>
                  <a:cubicBezTo>
                    <a:pt x="238249" y="17145"/>
                    <a:pt x="66799" y="26670"/>
                    <a:pt x="22984" y="3714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F9379B-1950-45EE-8E36-A7CE0EF90B5A}"/>
                </a:ext>
              </a:extLst>
            </p:cNvPr>
            <p:cNvSpPr/>
            <p:nvPr/>
          </p:nvSpPr>
          <p:spPr>
            <a:xfrm>
              <a:off x="5661347" y="3609975"/>
              <a:ext cx="400050" cy="133350"/>
            </a:xfrm>
            <a:custGeom>
              <a:avLst/>
              <a:gdLst>
                <a:gd name="connsiteX0" fmla="*/ 12695 w 400050"/>
                <a:gd name="connsiteY0" fmla="*/ 0 h 133350"/>
                <a:gd name="connsiteX1" fmla="*/ 2217 w 400050"/>
                <a:gd name="connsiteY1" fmla="*/ 124778 h 133350"/>
                <a:gd name="connsiteX2" fmla="*/ 206052 w 400050"/>
                <a:gd name="connsiteY2" fmla="*/ 137160 h 133350"/>
                <a:gd name="connsiteX3" fmla="*/ 400362 w 400050"/>
                <a:gd name="connsiteY3" fmla="*/ 109538 h 133350"/>
                <a:gd name="connsiteX4" fmla="*/ 384170 w 400050"/>
                <a:gd name="connsiteY4" fmla="*/ 28575 h 133350"/>
                <a:gd name="connsiteX5" fmla="*/ 12695 w 4000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33350">
                  <a:moveTo>
                    <a:pt x="12695" y="0"/>
                  </a:moveTo>
                  <a:cubicBezTo>
                    <a:pt x="12695" y="0"/>
                    <a:pt x="-6355" y="85725"/>
                    <a:pt x="2217" y="124778"/>
                  </a:cubicBezTo>
                  <a:cubicBezTo>
                    <a:pt x="5075" y="139065"/>
                    <a:pt x="135567" y="127635"/>
                    <a:pt x="206052" y="137160"/>
                  </a:cubicBezTo>
                  <a:cubicBezTo>
                    <a:pt x="276537" y="146685"/>
                    <a:pt x="375597" y="130492"/>
                    <a:pt x="400362" y="109538"/>
                  </a:cubicBezTo>
                  <a:cubicBezTo>
                    <a:pt x="411792" y="100013"/>
                    <a:pt x="384170" y="28575"/>
                    <a:pt x="384170" y="28575"/>
                  </a:cubicBezTo>
                  <a:lnTo>
                    <a:pt x="1269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CFCCCC-B502-473F-B689-A0C3CBD1F190}"/>
                </a:ext>
              </a:extLst>
            </p:cNvPr>
            <p:cNvSpPr/>
            <p:nvPr/>
          </p:nvSpPr>
          <p:spPr>
            <a:xfrm>
              <a:off x="5859779" y="3126104"/>
              <a:ext cx="76200" cy="114300"/>
            </a:xfrm>
            <a:custGeom>
              <a:avLst/>
              <a:gdLst>
                <a:gd name="connsiteX0" fmla="*/ 11430 w 76200"/>
                <a:gd name="connsiteY0" fmla="*/ 0 h 114300"/>
                <a:gd name="connsiteX1" fmla="*/ 0 w 76200"/>
                <a:gd name="connsiteY1" fmla="*/ 85725 h 114300"/>
                <a:gd name="connsiteX2" fmla="*/ 80010 w 76200"/>
                <a:gd name="connsiteY2" fmla="*/ 101918 h 114300"/>
                <a:gd name="connsiteX3" fmla="*/ 81915 w 76200"/>
                <a:gd name="connsiteY3" fmla="*/ 31433 h 114300"/>
                <a:gd name="connsiteX4" fmla="*/ 11430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11430" y="0"/>
                  </a:moveTo>
                  <a:cubicBezTo>
                    <a:pt x="14288" y="20003"/>
                    <a:pt x="7620" y="75248"/>
                    <a:pt x="0" y="85725"/>
                  </a:cubicBezTo>
                  <a:cubicBezTo>
                    <a:pt x="16192" y="122873"/>
                    <a:pt x="76200" y="123825"/>
                    <a:pt x="80010" y="101918"/>
                  </a:cubicBezTo>
                  <a:cubicBezTo>
                    <a:pt x="70485" y="78105"/>
                    <a:pt x="81915" y="35243"/>
                    <a:pt x="81915" y="31433"/>
                  </a:cubicBezTo>
                  <a:cubicBezTo>
                    <a:pt x="67628" y="33338"/>
                    <a:pt x="16192" y="3810"/>
                    <a:pt x="11430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104B5C-00D4-4280-BB00-9326A1A59889}"/>
                </a:ext>
              </a:extLst>
            </p:cNvPr>
            <p:cNvSpPr/>
            <p:nvPr/>
          </p:nvSpPr>
          <p:spPr>
            <a:xfrm>
              <a:off x="5880597" y="3055316"/>
              <a:ext cx="104775" cy="133350"/>
            </a:xfrm>
            <a:custGeom>
              <a:avLst/>
              <a:gdLst>
                <a:gd name="connsiteX0" fmla="*/ 45857 w 104775"/>
                <a:gd name="connsiteY0" fmla="*/ 303 h 133350"/>
                <a:gd name="connsiteX1" fmla="*/ 137 w 104775"/>
                <a:gd name="connsiteY1" fmla="*/ 55548 h 133350"/>
                <a:gd name="connsiteX2" fmla="*/ 2042 w 104775"/>
                <a:gd name="connsiteY2" fmla="*/ 86028 h 133350"/>
                <a:gd name="connsiteX3" fmla="*/ 57287 w 104775"/>
                <a:gd name="connsiteY3" fmla="*/ 135558 h 133350"/>
                <a:gd name="connsiteX4" fmla="*/ 104912 w 104775"/>
                <a:gd name="connsiteY4" fmla="*/ 31736 h 133350"/>
                <a:gd name="connsiteX5" fmla="*/ 45857 w 104775"/>
                <a:gd name="connsiteY5" fmla="*/ 30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45857" y="303"/>
                  </a:moveTo>
                  <a:cubicBezTo>
                    <a:pt x="16330" y="2208"/>
                    <a:pt x="-1768" y="26973"/>
                    <a:pt x="137" y="55548"/>
                  </a:cubicBezTo>
                  <a:cubicBezTo>
                    <a:pt x="137" y="55548"/>
                    <a:pt x="2042" y="86028"/>
                    <a:pt x="2042" y="86028"/>
                  </a:cubicBezTo>
                  <a:cubicBezTo>
                    <a:pt x="2995" y="107936"/>
                    <a:pt x="38237" y="140321"/>
                    <a:pt x="57287" y="135558"/>
                  </a:cubicBezTo>
                  <a:cubicBezTo>
                    <a:pt x="102055" y="124128"/>
                    <a:pt x="106817" y="41261"/>
                    <a:pt x="104912" y="31736"/>
                  </a:cubicBezTo>
                  <a:cubicBezTo>
                    <a:pt x="99197" y="5066"/>
                    <a:pt x="73480" y="-1602"/>
                    <a:pt x="45857" y="30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2FCB64-717E-495A-885A-E00CD0CEAABA}"/>
                </a:ext>
              </a:extLst>
            </p:cNvPr>
            <p:cNvSpPr/>
            <p:nvPr/>
          </p:nvSpPr>
          <p:spPr>
            <a:xfrm>
              <a:off x="5660595" y="3210877"/>
              <a:ext cx="400050" cy="504825"/>
            </a:xfrm>
            <a:custGeom>
              <a:avLst/>
              <a:gdLst>
                <a:gd name="connsiteX0" fmla="*/ 341108 w 400050"/>
                <a:gd name="connsiteY0" fmla="*/ 39052 h 504825"/>
                <a:gd name="connsiteX1" fmla="*/ 279195 w 400050"/>
                <a:gd name="connsiteY1" fmla="*/ 16193 h 504825"/>
                <a:gd name="connsiteX2" fmla="*/ 251572 w 400050"/>
                <a:gd name="connsiteY2" fmla="*/ 30480 h 504825"/>
                <a:gd name="connsiteX3" fmla="*/ 198233 w 400050"/>
                <a:gd name="connsiteY3" fmla="*/ 0 h 504825"/>
                <a:gd name="connsiteX4" fmla="*/ 159180 w 400050"/>
                <a:gd name="connsiteY4" fmla="*/ 10477 h 504825"/>
                <a:gd name="connsiteX5" fmla="*/ 65835 w 400050"/>
                <a:gd name="connsiteY5" fmla="*/ 113348 h 504825"/>
                <a:gd name="connsiteX6" fmla="*/ 112 w 400050"/>
                <a:gd name="connsiteY6" fmla="*/ 444818 h 504825"/>
                <a:gd name="connsiteX7" fmla="*/ 397305 w 400050"/>
                <a:gd name="connsiteY7" fmla="*/ 488632 h 504825"/>
                <a:gd name="connsiteX8" fmla="*/ 378255 w 400050"/>
                <a:gd name="connsiteY8" fmla="*/ 127635 h 504825"/>
                <a:gd name="connsiteX9" fmla="*/ 341108 w 400050"/>
                <a:gd name="connsiteY9" fmla="*/ 39052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04825">
                  <a:moveTo>
                    <a:pt x="341108" y="39052"/>
                  </a:moveTo>
                  <a:cubicBezTo>
                    <a:pt x="331583" y="33338"/>
                    <a:pt x="279195" y="16193"/>
                    <a:pt x="279195" y="16193"/>
                  </a:cubicBezTo>
                  <a:cubicBezTo>
                    <a:pt x="279195" y="16193"/>
                    <a:pt x="266813" y="31433"/>
                    <a:pt x="251572" y="30480"/>
                  </a:cubicBezTo>
                  <a:cubicBezTo>
                    <a:pt x="230617" y="28575"/>
                    <a:pt x="198233" y="0"/>
                    <a:pt x="198233" y="0"/>
                  </a:cubicBezTo>
                  <a:cubicBezTo>
                    <a:pt x="198233" y="0"/>
                    <a:pt x="174420" y="7620"/>
                    <a:pt x="159180" y="10477"/>
                  </a:cubicBezTo>
                  <a:cubicBezTo>
                    <a:pt x="113460" y="20955"/>
                    <a:pt x="83933" y="68580"/>
                    <a:pt x="65835" y="113348"/>
                  </a:cubicBezTo>
                  <a:cubicBezTo>
                    <a:pt x="60120" y="127635"/>
                    <a:pt x="26783" y="277178"/>
                    <a:pt x="112" y="444818"/>
                  </a:cubicBezTo>
                  <a:cubicBezTo>
                    <a:pt x="-7508" y="495300"/>
                    <a:pt x="374445" y="528638"/>
                    <a:pt x="397305" y="488632"/>
                  </a:cubicBezTo>
                  <a:cubicBezTo>
                    <a:pt x="406830" y="472440"/>
                    <a:pt x="394448" y="427673"/>
                    <a:pt x="378255" y="127635"/>
                  </a:cubicBezTo>
                  <a:cubicBezTo>
                    <a:pt x="378255" y="98108"/>
                    <a:pt x="378255" y="61913"/>
                    <a:pt x="341108" y="3905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B2FA710-A27E-4924-B18C-E28793E09D35}"/>
                </a:ext>
              </a:extLst>
            </p:cNvPr>
            <p:cNvSpPr/>
            <p:nvPr/>
          </p:nvSpPr>
          <p:spPr>
            <a:xfrm>
              <a:off x="6052184" y="3688079"/>
              <a:ext cx="28575" cy="9525"/>
            </a:xfrm>
            <a:custGeom>
              <a:avLst/>
              <a:gdLst>
                <a:gd name="connsiteX0" fmla="*/ 22860 w 28575"/>
                <a:gd name="connsiteY0" fmla="*/ 953 h 9525"/>
                <a:gd name="connsiteX1" fmla="*/ 0 w 28575"/>
                <a:gd name="connsiteY1" fmla="*/ 0 h 9525"/>
                <a:gd name="connsiteX2" fmla="*/ 13335 w 28575"/>
                <a:gd name="connsiteY2" fmla="*/ 12383 h 9525"/>
                <a:gd name="connsiteX3" fmla="*/ 31433 w 28575"/>
                <a:gd name="connsiteY3" fmla="*/ 4763 h 9525"/>
                <a:gd name="connsiteX4" fmla="*/ 22860 w 28575"/>
                <a:gd name="connsiteY4" fmla="*/ 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860" y="953"/>
                  </a:moveTo>
                  <a:cubicBezTo>
                    <a:pt x="15240" y="1905"/>
                    <a:pt x="7620" y="1905"/>
                    <a:pt x="0" y="0"/>
                  </a:cubicBezTo>
                  <a:cubicBezTo>
                    <a:pt x="7620" y="2858"/>
                    <a:pt x="5715" y="7620"/>
                    <a:pt x="13335" y="12383"/>
                  </a:cubicBezTo>
                  <a:cubicBezTo>
                    <a:pt x="17145" y="13335"/>
                    <a:pt x="32385" y="7620"/>
                    <a:pt x="31433" y="4763"/>
                  </a:cubicBezTo>
                  <a:cubicBezTo>
                    <a:pt x="31433" y="-952"/>
                    <a:pt x="26670" y="953"/>
                    <a:pt x="22860" y="95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6CF6F5-CFA3-447A-8C47-0A3D322829CB}"/>
                </a:ext>
              </a:extLst>
            </p:cNvPr>
            <p:cNvSpPr/>
            <p:nvPr/>
          </p:nvSpPr>
          <p:spPr>
            <a:xfrm>
              <a:off x="6022657" y="3685222"/>
              <a:ext cx="95250" cy="57150"/>
            </a:xfrm>
            <a:custGeom>
              <a:avLst/>
              <a:gdLst>
                <a:gd name="connsiteX0" fmla="*/ 78105 w 95250"/>
                <a:gd name="connsiteY0" fmla="*/ 31433 h 57150"/>
                <a:gd name="connsiteX1" fmla="*/ 47625 w 95250"/>
                <a:gd name="connsiteY1" fmla="*/ 11430 h 57150"/>
                <a:gd name="connsiteX2" fmla="*/ 23813 w 95250"/>
                <a:gd name="connsiteY2" fmla="*/ 0 h 57150"/>
                <a:gd name="connsiteX3" fmla="*/ 0 w 95250"/>
                <a:gd name="connsiteY3" fmla="*/ 30480 h 57150"/>
                <a:gd name="connsiteX4" fmla="*/ 57150 w 95250"/>
                <a:gd name="connsiteY4" fmla="*/ 58103 h 57150"/>
                <a:gd name="connsiteX5" fmla="*/ 79058 w 95250"/>
                <a:gd name="connsiteY5" fmla="*/ 61913 h 57150"/>
                <a:gd name="connsiteX6" fmla="*/ 92393 w 95250"/>
                <a:gd name="connsiteY6" fmla="*/ 59055 h 57150"/>
                <a:gd name="connsiteX7" fmla="*/ 98108 w 95250"/>
                <a:gd name="connsiteY7" fmla="*/ 55245 h 57150"/>
                <a:gd name="connsiteX8" fmla="*/ 96203 w 95250"/>
                <a:gd name="connsiteY8" fmla="*/ 42863 h 57150"/>
                <a:gd name="connsiteX9" fmla="*/ 78105 w 95250"/>
                <a:gd name="connsiteY9" fmla="*/ 3143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57150">
                  <a:moveTo>
                    <a:pt x="78105" y="31433"/>
                  </a:moveTo>
                  <a:cubicBezTo>
                    <a:pt x="77153" y="30480"/>
                    <a:pt x="57150" y="17145"/>
                    <a:pt x="47625" y="11430"/>
                  </a:cubicBezTo>
                  <a:cubicBezTo>
                    <a:pt x="40005" y="6668"/>
                    <a:pt x="31433" y="2858"/>
                    <a:pt x="23813" y="0"/>
                  </a:cubicBezTo>
                  <a:cubicBezTo>
                    <a:pt x="23813" y="0"/>
                    <a:pt x="3810" y="21908"/>
                    <a:pt x="0" y="30480"/>
                  </a:cubicBezTo>
                  <a:cubicBezTo>
                    <a:pt x="13335" y="38100"/>
                    <a:pt x="56198" y="58103"/>
                    <a:pt x="57150" y="58103"/>
                  </a:cubicBezTo>
                  <a:cubicBezTo>
                    <a:pt x="72390" y="69533"/>
                    <a:pt x="79058" y="66675"/>
                    <a:pt x="79058" y="61913"/>
                  </a:cubicBezTo>
                  <a:cubicBezTo>
                    <a:pt x="79058" y="60960"/>
                    <a:pt x="91440" y="64770"/>
                    <a:pt x="92393" y="59055"/>
                  </a:cubicBezTo>
                  <a:cubicBezTo>
                    <a:pt x="92393" y="59055"/>
                    <a:pt x="97155" y="59055"/>
                    <a:pt x="98108" y="55245"/>
                  </a:cubicBezTo>
                  <a:cubicBezTo>
                    <a:pt x="99060" y="52388"/>
                    <a:pt x="97155" y="45720"/>
                    <a:pt x="96203" y="42863"/>
                  </a:cubicBezTo>
                  <a:cubicBezTo>
                    <a:pt x="92393" y="40958"/>
                    <a:pt x="81915" y="35243"/>
                    <a:pt x="78105" y="3143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AA2A28D-64F0-4452-981C-DAFEDF8CDDD5}"/>
                </a:ext>
              </a:extLst>
            </p:cNvPr>
            <p:cNvSpPr/>
            <p:nvPr/>
          </p:nvSpPr>
          <p:spPr>
            <a:xfrm>
              <a:off x="5760093" y="3274583"/>
              <a:ext cx="114300" cy="295275"/>
            </a:xfrm>
            <a:custGeom>
              <a:avLst/>
              <a:gdLst>
                <a:gd name="connsiteX0" fmla="*/ 113974 w 114300"/>
                <a:gd name="connsiteY0" fmla="*/ 2969 h 295275"/>
                <a:gd name="connsiteX1" fmla="*/ 12057 w 114300"/>
                <a:gd name="connsiteY1" fmla="*/ 11542 h 295275"/>
                <a:gd name="connsiteX2" fmla="*/ 42537 w 114300"/>
                <a:gd name="connsiteY2" fmla="*/ 277289 h 295275"/>
                <a:gd name="connsiteX3" fmla="*/ 105402 w 114300"/>
                <a:gd name="connsiteY3" fmla="*/ 245857 h 295275"/>
                <a:gd name="connsiteX4" fmla="*/ 113974 w 114300"/>
                <a:gd name="connsiteY4" fmla="*/ 2969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295275">
                  <a:moveTo>
                    <a:pt x="113974" y="2969"/>
                  </a:moveTo>
                  <a:cubicBezTo>
                    <a:pt x="113022" y="-4651"/>
                    <a:pt x="25392" y="3922"/>
                    <a:pt x="12057" y="11542"/>
                  </a:cubicBezTo>
                  <a:cubicBezTo>
                    <a:pt x="-19376" y="27734"/>
                    <a:pt x="17772" y="213472"/>
                    <a:pt x="42537" y="277289"/>
                  </a:cubicBezTo>
                  <a:cubicBezTo>
                    <a:pt x="52062" y="301102"/>
                    <a:pt x="110164" y="326819"/>
                    <a:pt x="105402" y="245857"/>
                  </a:cubicBezTo>
                  <a:cubicBezTo>
                    <a:pt x="101592" y="180134"/>
                    <a:pt x="119689" y="44879"/>
                    <a:pt x="113974" y="296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B7C435E-D7B7-4E9C-B5D8-798F37059CF9}"/>
                </a:ext>
              </a:extLst>
            </p:cNvPr>
            <p:cNvSpPr/>
            <p:nvPr/>
          </p:nvSpPr>
          <p:spPr>
            <a:xfrm>
              <a:off x="5746068" y="3251699"/>
              <a:ext cx="133350" cy="209550"/>
            </a:xfrm>
            <a:custGeom>
              <a:avLst/>
              <a:gdLst>
                <a:gd name="connsiteX0" fmla="*/ 127999 w 133350"/>
                <a:gd name="connsiteY0" fmla="*/ 25852 h 209550"/>
                <a:gd name="connsiteX1" fmla="*/ 6079 w 133350"/>
                <a:gd name="connsiteY1" fmla="*/ 42998 h 209550"/>
                <a:gd name="connsiteX2" fmla="*/ 12746 w 133350"/>
                <a:gd name="connsiteY2" fmla="*/ 208733 h 209550"/>
                <a:gd name="connsiteX3" fmla="*/ 129904 w 133350"/>
                <a:gd name="connsiteY3" fmla="*/ 197302 h 209550"/>
                <a:gd name="connsiteX4" fmla="*/ 127999 w 133350"/>
                <a:gd name="connsiteY4" fmla="*/ 2585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209550">
                  <a:moveTo>
                    <a:pt x="127999" y="25852"/>
                  </a:moveTo>
                  <a:cubicBezTo>
                    <a:pt x="109901" y="-8437"/>
                    <a:pt x="27034" y="-14152"/>
                    <a:pt x="6079" y="42998"/>
                  </a:cubicBezTo>
                  <a:cubicBezTo>
                    <a:pt x="-2494" y="64905"/>
                    <a:pt x="-3446" y="134438"/>
                    <a:pt x="12746" y="208733"/>
                  </a:cubicBezTo>
                  <a:cubicBezTo>
                    <a:pt x="51799" y="216352"/>
                    <a:pt x="102281" y="209685"/>
                    <a:pt x="129904" y="197302"/>
                  </a:cubicBezTo>
                  <a:cubicBezTo>
                    <a:pt x="127046" y="132533"/>
                    <a:pt x="142286" y="52523"/>
                    <a:pt x="127999" y="258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40CD2DD-513C-4CB8-94E3-9DC511FD150B}"/>
                </a:ext>
              </a:extLst>
            </p:cNvPr>
            <p:cNvSpPr/>
            <p:nvPr/>
          </p:nvSpPr>
          <p:spPr>
            <a:xfrm>
              <a:off x="5798674" y="3513371"/>
              <a:ext cx="247650" cy="200025"/>
            </a:xfrm>
            <a:custGeom>
              <a:avLst/>
              <a:gdLst>
                <a:gd name="connsiteX0" fmla="*/ 41103 w 247650"/>
                <a:gd name="connsiteY0" fmla="*/ 1354 h 200025"/>
                <a:gd name="connsiteX1" fmla="*/ 146 w 247650"/>
                <a:gd name="connsiteY1" fmla="*/ 28024 h 200025"/>
                <a:gd name="connsiteX2" fmla="*/ 228746 w 247650"/>
                <a:gd name="connsiteY2" fmla="*/ 206141 h 200025"/>
                <a:gd name="connsiteX3" fmla="*/ 249701 w 247650"/>
                <a:gd name="connsiteY3" fmla="*/ 173756 h 200025"/>
                <a:gd name="connsiteX4" fmla="*/ 48723 w 247650"/>
                <a:gd name="connsiteY4" fmla="*/ 4211 h 200025"/>
                <a:gd name="connsiteX5" fmla="*/ 41103 w 247650"/>
                <a:gd name="connsiteY5" fmla="*/ 13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200025">
                  <a:moveTo>
                    <a:pt x="41103" y="1354"/>
                  </a:moveTo>
                  <a:cubicBezTo>
                    <a:pt x="27768" y="-2456"/>
                    <a:pt x="5861" y="401"/>
                    <a:pt x="146" y="28024"/>
                  </a:cubicBezTo>
                  <a:cubicBezTo>
                    <a:pt x="-5569" y="59456"/>
                    <a:pt x="158261" y="169946"/>
                    <a:pt x="228746" y="206141"/>
                  </a:cubicBezTo>
                  <a:cubicBezTo>
                    <a:pt x="232556" y="196616"/>
                    <a:pt x="240176" y="186139"/>
                    <a:pt x="249701" y="173756"/>
                  </a:cubicBezTo>
                  <a:cubicBezTo>
                    <a:pt x="206838" y="152801"/>
                    <a:pt x="85871" y="30881"/>
                    <a:pt x="48723" y="4211"/>
                  </a:cubicBezTo>
                  <a:cubicBezTo>
                    <a:pt x="46818" y="3259"/>
                    <a:pt x="43961" y="2306"/>
                    <a:pt x="41103" y="135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103082-B022-44A9-BB14-095D5D4038AD}"/>
                </a:ext>
              </a:extLst>
            </p:cNvPr>
            <p:cNvSpPr/>
            <p:nvPr/>
          </p:nvSpPr>
          <p:spPr>
            <a:xfrm>
              <a:off x="5840458" y="3025646"/>
              <a:ext cx="152400" cy="123825"/>
            </a:xfrm>
            <a:custGeom>
              <a:avLst/>
              <a:gdLst>
                <a:gd name="connsiteX0" fmla="*/ 126001 w 152400"/>
                <a:gd name="connsiteY0" fmla="*/ 18543 h 123825"/>
                <a:gd name="connsiteX1" fmla="*/ 25037 w 152400"/>
                <a:gd name="connsiteY1" fmla="*/ 14733 h 123825"/>
                <a:gd name="connsiteX2" fmla="*/ 33609 w 152400"/>
                <a:gd name="connsiteY2" fmla="*/ 131891 h 123825"/>
                <a:gd name="connsiteX3" fmla="*/ 116476 w 152400"/>
                <a:gd name="connsiteY3" fmla="*/ 39498 h 123825"/>
                <a:gd name="connsiteX4" fmla="*/ 139336 w 152400"/>
                <a:gd name="connsiteY4" fmla="*/ 106173 h 123825"/>
                <a:gd name="connsiteX5" fmla="*/ 126001 w 152400"/>
                <a:gd name="connsiteY5" fmla="*/ 1854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23825">
                  <a:moveTo>
                    <a:pt x="126001" y="18543"/>
                  </a:moveTo>
                  <a:cubicBezTo>
                    <a:pt x="126001" y="18543"/>
                    <a:pt x="65041" y="-20509"/>
                    <a:pt x="25037" y="14733"/>
                  </a:cubicBezTo>
                  <a:cubicBezTo>
                    <a:pt x="-35924" y="68073"/>
                    <a:pt x="33609" y="131891"/>
                    <a:pt x="33609" y="131891"/>
                  </a:cubicBezTo>
                  <a:cubicBezTo>
                    <a:pt x="29799" y="111888"/>
                    <a:pt x="52659" y="37593"/>
                    <a:pt x="116476" y="39498"/>
                  </a:cubicBezTo>
                  <a:cubicBezTo>
                    <a:pt x="116476" y="39498"/>
                    <a:pt x="150766" y="56643"/>
                    <a:pt x="139336" y="106173"/>
                  </a:cubicBezTo>
                  <a:cubicBezTo>
                    <a:pt x="161244" y="96648"/>
                    <a:pt x="172674" y="29021"/>
                    <a:pt x="126001" y="1854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304624-E542-4DB0-BB0E-46472F105934}"/>
                </a:ext>
              </a:extLst>
            </p:cNvPr>
            <p:cNvSpPr/>
            <p:nvPr/>
          </p:nvSpPr>
          <p:spPr>
            <a:xfrm>
              <a:off x="5866447" y="3098482"/>
              <a:ext cx="19050" cy="38100"/>
            </a:xfrm>
            <a:custGeom>
              <a:avLst/>
              <a:gdLst>
                <a:gd name="connsiteX0" fmla="*/ 0 w 19050"/>
                <a:gd name="connsiteY0" fmla="*/ 17145 h 38100"/>
                <a:gd name="connsiteX1" fmla="*/ 14288 w 19050"/>
                <a:gd name="connsiteY1" fmla="*/ 38100 h 38100"/>
                <a:gd name="connsiteX2" fmla="*/ 27623 w 19050"/>
                <a:gd name="connsiteY2" fmla="*/ 4763 h 38100"/>
                <a:gd name="connsiteX3" fmla="*/ 15240 w 19050"/>
                <a:gd name="connsiteY3" fmla="*/ 0 h 38100"/>
                <a:gd name="connsiteX4" fmla="*/ 0 w 19050"/>
                <a:gd name="connsiteY4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0" y="17145"/>
                  </a:moveTo>
                  <a:cubicBezTo>
                    <a:pt x="0" y="23813"/>
                    <a:pt x="7620" y="35242"/>
                    <a:pt x="14288" y="38100"/>
                  </a:cubicBezTo>
                  <a:cubicBezTo>
                    <a:pt x="18098" y="30480"/>
                    <a:pt x="24765" y="15240"/>
                    <a:pt x="27623" y="4763"/>
                  </a:cubicBezTo>
                  <a:cubicBezTo>
                    <a:pt x="23813" y="1905"/>
                    <a:pt x="18098" y="952"/>
                    <a:pt x="15240" y="0"/>
                  </a:cubicBezTo>
                  <a:cubicBezTo>
                    <a:pt x="7620" y="0"/>
                    <a:pt x="0" y="10477"/>
                    <a:pt x="0" y="1714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E1D4B2-A074-4461-B7E1-48776E5126AE}"/>
                </a:ext>
              </a:extLst>
            </p:cNvPr>
            <p:cNvSpPr/>
            <p:nvPr/>
          </p:nvSpPr>
          <p:spPr>
            <a:xfrm>
              <a:off x="5655988" y="2968325"/>
              <a:ext cx="209550" cy="352425"/>
            </a:xfrm>
            <a:custGeom>
              <a:avLst/>
              <a:gdLst>
                <a:gd name="connsiteX0" fmla="*/ 58059 w 209550"/>
                <a:gd name="connsiteY0" fmla="*/ 114917 h 352425"/>
                <a:gd name="connsiteX1" fmla="*/ 23769 w 209550"/>
                <a:gd name="connsiteY1" fmla="*/ 192070 h 352425"/>
                <a:gd name="connsiteX2" fmla="*/ 101874 w 209550"/>
                <a:gd name="connsiteY2" fmla="*/ 346375 h 352425"/>
                <a:gd name="connsiteX3" fmla="*/ 120924 w 209550"/>
                <a:gd name="connsiteY3" fmla="*/ 257792 h 352425"/>
                <a:gd name="connsiteX4" fmla="*/ 159024 w 209550"/>
                <a:gd name="connsiteY4" fmla="*/ 137777 h 352425"/>
                <a:gd name="connsiteX5" fmla="*/ 200934 w 209550"/>
                <a:gd name="connsiteY5" fmla="*/ 66340 h 352425"/>
                <a:gd name="connsiteX6" fmla="*/ 218079 w 209550"/>
                <a:gd name="connsiteY6" fmla="*/ 60625 h 352425"/>
                <a:gd name="connsiteX7" fmla="*/ 58059 w 209550"/>
                <a:gd name="connsiteY7" fmla="*/ 114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352425">
                  <a:moveTo>
                    <a:pt x="58059" y="114917"/>
                  </a:moveTo>
                  <a:cubicBezTo>
                    <a:pt x="53297" y="170162"/>
                    <a:pt x="39962" y="174925"/>
                    <a:pt x="23769" y="192070"/>
                  </a:cubicBezTo>
                  <a:cubicBezTo>
                    <a:pt x="-56241" y="276842"/>
                    <a:pt x="90444" y="403525"/>
                    <a:pt x="101874" y="346375"/>
                  </a:cubicBezTo>
                  <a:cubicBezTo>
                    <a:pt x="106637" y="324467"/>
                    <a:pt x="44724" y="304465"/>
                    <a:pt x="120924" y="257792"/>
                  </a:cubicBezTo>
                  <a:cubicBezTo>
                    <a:pt x="205697" y="205405"/>
                    <a:pt x="167597" y="167305"/>
                    <a:pt x="159024" y="137777"/>
                  </a:cubicBezTo>
                  <a:cubicBezTo>
                    <a:pt x="126640" y="25382"/>
                    <a:pt x="185694" y="45385"/>
                    <a:pt x="200934" y="66340"/>
                  </a:cubicBezTo>
                  <a:cubicBezTo>
                    <a:pt x="210459" y="78722"/>
                    <a:pt x="217127" y="72054"/>
                    <a:pt x="218079" y="60625"/>
                  </a:cubicBezTo>
                  <a:cubicBezTo>
                    <a:pt x="222842" y="11095"/>
                    <a:pt x="74252" y="-68915"/>
                    <a:pt x="58059" y="11491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70496F-F785-4052-BBA8-80D9945D6388}"/>
                </a:ext>
              </a:extLst>
            </p:cNvPr>
            <p:cNvSpPr/>
            <p:nvPr/>
          </p:nvSpPr>
          <p:spPr>
            <a:xfrm>
              <a:off x="5852150" y="3021329"/>
              <a:ext cx="28575" cy="28575"/>
            </a:xfrm>
            <a:custGeom>
              <a:avLst/>
              <a:gdLst>
                <a:gd name="connsiteX0" fmla="*/ 23822 w 28575"/>
                <a:gd name="connsiteY0" fmla="*/ 0 h 28575"/>
                <a:gd name="connsiteX1" fmla="*/ 13345 w 28575"/>
                <a:gd name="connsiteY1" fmla="*/ 2858 h 28575"/>
                <a:gd name="connsiteX2" fmla="*/ 1915 w 28575"/>
                <a:gd name="connsiteY2" fmla="*/ 30480 h 28575"/>
                <a:gd name="connsiteX3" fmla="*/ 37158 w 28575"/>
                <a:gd name="connsiteY3" fmla="*/ 6668 h 28575"/>
                <a:gd name="connsiteX4" fmla="*/ 23822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822" y="0"/>
                  </a:moveTo>
                  <a:cubicBezTo>
                    <a:pt x="20965" y="0"/>
                    <a:pt x="17155" y="0"/>
                    <a:pt x="13345" y="2858"/>
                  </a:cubicBezTo>
                  <a:cubicBezTo>
                    <a:pt x="-942" y="11430"/>
                    <a:pt x="-1895" y="21908"/>
                    <a:pt x="1915" y="30480"/>
                  </a:cubicBezTo>
                  <a:cubicBezTo>
                    <a:pt x="1915" y="30480"/>
                    <a:pt x="18108" y="13335"/>
                    <a:pt x="37158" y="6668"/>
                  </a:cubicBezTo>
                  <a:cubicBezTo>
                    <a:pt x="38110" y="6668"/>
                    <a:pt x="32395" y="953"/>
                    <a:pt x="23822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0A843C7-7944-4BC7-95EA-6F49C9F9DCAA}"/>
                </a:ext>
              </a:extLst>
            </p:cNvPr>
            <p:cNvSpPr/>
            <p:nvPr/>
          </p:nvSpPr>
          <p:spPr>
            <a:xfrm>
              <a:off x="7459362" y="3496627"/>
              <a:ext cx="28575" cy="19050"/>
            </a:xfrm>
            <a:custGeom>
              <a:avLst/>
              <a:gdLst>
                <a:gd name="connsiteX0" fmla="*/ 617 w 28575"/>
                <a:gd name="connsiteY0" fmla="*/ 20002 h 19050"/>
                <a:gd name="connsiteX1" fmla="*/ 25382 w 28575"/>
                <a:gd name="connsiteY1" fmla="*/ 17145 h 19050"/>
                <a:gd name="connsiteX2" fmla="*/ 31097 w 28575"/>
                <a:gd name="connsiteY2" fmla="*/ 0 h 19050"/>
                <a:gd name="connsiteX3" fmla="*/ 12047 w 28575"/>
                <a:gd name="connsiteY3" fmla="*/ 12383 h 19050"/>
                <a:gd name="connsiteX4" fmla="*/ 617 w 28575"/>
                <a:gd name="connsiteY4" fmla="*/ 200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>
                  <a:moveTo>
                    <a:pt x="617" y="20002"/>
                  </a:moveTo>
                  <a:cubicBezTo>
                    <a:pt x="2522" y="22860"/>
                    <a:pt x="23477" y="19050"/>
                    <a:pt x="25382" y="17145"/>
                  </a:cubicBezTo>
                  <a:cubicBezTo>
                    <a:pt x="30145" y="9525"/>
                    <a:pt x="30145" y="6668"/>
                    <a:pt x="31097" y="0"/>
                  </a:cubicBezTo>
                  <a:cubicBezTo>
                    <a:pt x="25382" y="4763"/>
                    <a:pt x="18715" y="9525"/>
                    <a:pt x="12047" y="12383"/>
                  </a:cubicBezTo>
                  <a:cubicBezTo>
                    <a:pt x="5380" y="15240"/>
                    <a:pt x="-2240" y="15240"/>
                    <a:pt x="617" y="2000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6956C95-95CE-4C67-AAFC-4988BABAEF7D}"/>
                </a:ext>
              </a:extLst>
            </p:cNvPr>
            <p:cNvSpPr/>
            <p:nvPr/>
          </p:nvSpPr>
          <p:spPr>
            <a:xfrm>
              <a:off x="7469486" y="3497579"/>
              <a:ext cx="47625" cy="47625"/>
            </a:xfrm>
            <a:custGeom>
              <a:avLst/>
              <a:gdLst>
                <a:gd name="connsiteX0" fmla="*/ 19 w 47625"/>
                <a:gd name="connsiteY0" fmla="*/ 35243 h 47625"/>
                <a:gd name="connsiteX1" fmla="*/ 42881 w 47625"/>
                <a:gd name="connsiteY1" fmla="*/ 41910 h 47625"/>
                <a:gd name="connsiteX2" fmla="*/ 55264 w 47625"/>
                <a:gd name="connsiteY2" fmla="*/ 17145 h 47625"/>
                <a:gd name="connsiteX3" fmla="*/ 20974 w 47625"/>
                <a:gd name="connsiteY3" fmla="*/ 0 h 47625"/>
                <a:gd name="connsiteX4" fmla="*/ 19 w 47625"/>
                <a:gd name="connsiteY4" fmla="*/ 35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19" y="35243"/>
                  </a:moveTo>
                  <a:cubicBezTo>
                    <a:pt x="-934" y="39053"/>
                    <a:pt x="34309" y="58103"/>
                    <a:pt x="42881" y="41910"/>
                  </a:cubicBezTo>
                  <a:cubicBezTo>
                    <a:pt x="43834" y="40958"/>
                    <a:pt x="48596" y="29528"/>
                    <a:pt x="55264" y="17145"/>
                  </a:cubicBezTo>
                  <a:cubicBezTo>
                    <a:pt x="47644" y="11430"/>
                    <a:pt x="20974" y="0"/>
                    <a:pt x="20974" y="0"/>
                  </a:cubicBezTo>
                  <a:cubicBezTo>
                    <a:pt x="10496" y="19050"/>
                    <a:pt x="971" y="24765"/>
                    <a:pt x="19" y="3524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0847EB8-FA79-4DA5-89A6-38837C65E4B9}"/>
                </a:ext>
              </a:extLst>
            </p:cNvPr>
            <p:cNvSpPr/>
            <p:nvPr/>
          </p:nvSpPr>
          <p:spPr>
            <a:xfrm>
              <a:off x="7315058" y="3004946"/>
              <a:ext cx="219075" cy="266700"/>
            </a:xfrm>
            <a:custGeom>
              <a:avLst/>
              <a:gdLst>
                <a:gd name="connsiteX0" fmla="*/ 85866 w 219075"/>
                <a:gd name="connsiteY0" fmla="*/ 191 h 266700"/>
                <a:gd name="connsiteX1" fmla="*/ 141 w 219075"/>
                <a:gd name="connsiteY1" fmla="*/ 56389 h 266700"/>
                <a:gd name="connsiteX2" fmla="*/ 156351 w 219075"/>
                <a:gd name="connsiteY2" fmla="*/ 242126 h 266700"/>
                <a:gd name="connsiteX3" fmla="*/ 224932 w 219075"/>
                <a:gd name="connsiteY3" fmla="*/ 227839 h 266700"/>
                <a:gd name="connsiteX4" fmla="*/ 85866 w 219075"/>
                <a:gd name="connsiteY4" fmla="*/ 191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66700">
                  <a:moveTo>
                    <a:pt x="85866" y="191"/>
                  </a:moveTo>
                  <a:cubicBezTo>
                    <a:pt x="70626" y="3049"/>
                    <a:pt x="-3668" y="49721"/>
                    <a:pt x="141" y="56389"/>
                  </a:cubicBezTo>
                  <a:cubicBezTo>
                    <a:pt x="22049" y="92584"/>
                    <a:pt x="119204" y="187834"/>
                    <a:pt x="156351" y="242126"/>
                  </a:cubicBezTo>
                  <a:cubicBezTo>
                    <a:pt x="203024" y="308801"/>
                    <a:pt x="232551" y="252604"/>
                    <a:pt x="224932" y="227839"/>
                  </a:cubicBezTo>
                  <a:cubicBezTo>
                    <a:pt x="205882" y="163069"/>
                    <a:pt x="121109" y="-6476"/>
                    <a:pt x="85866" y="19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89501D-7342-472E-80F5-202B359C7FFD}"/>
                </a:ext>
              </a:extLst>
            </p:cNvPr>
            <p:cNvSpPr/>
            <p:nvPr/>
          </p:nvSpPr>
          <p:spPr>
            <a:xfrm>
              <a:off x="7483481" y="3214117"/>
              <a:ext cx="57150" cy="295275"/>
            </a:xfrm>
            <a:custGeom>
              <a:avLst/>
              <a:gdLst>
                <a:gd name="connsiteX0" fmla="*/ 48888 w 57150"/>
                <a:gd name="connsiteY0" fmla="*/ 5332 h 295275"/>
                <a:gd name="connsiteX1" fmla="*/ 2215 w 57150"/>
                <a:gd name="connsiteY1" fmla="*/ 19620 h 295275"/>
                <a:gd name="connsiteX2" fmla="*/ 311 w 57150"/>
                <a:gd name="connsiteY2" fmla="*/ 28192 h 295275"/>
                <a:gd name="connsiteX3" fmla="*/ 4121 w 57150"/>
                <a:gd name="connsiteY3" fmla="*/ 291082 h 295275"/>
                <a:gd name="connsiteX4" fmla="*/ 40315 w 57150"/>
                <a:gd name="connsiteY4" fmla="*/ 299655 h 295275"/>
                <a:gd name="connsiteX5" fmla="*/ 48888 w 57150"/>
                <a:gd name="connsiteY5" fmla="*/ 53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95275">
                  <a:moveTo>
                    <a:pt x="48888" y="5332"/>
                  </a:moveTo>
                  <a:cubicBezTo>
                    <a:pt x="23171" y="-8003"/>
                    <a:pt x="7931" y="6285"/>
                    <a:pt x="2215" y="19620"/>
                  </a:cubicBezTo>
                  <a:cubicBezTo>
                    <a:pt x="1263" y="22477"/>
                    <a:pt x="311" y="25335"/>
                    <a:pt x="311" y="28192"/>
                  </a:cubicBezTo>
                  <a:cubicBezTo>
                    <a:pt x="-2547" y="73912"/>
                    <a:pt x="15550" y="243457"/>
                    <a:pt x="4121" y="291082"/>
                  </a:cubicBezTo>
                  <a:cubicBezTo>
                    <a:pt x="19361" y="291082"/>
                    <a:pt x="30790" y="296797"/>
                    <a:pt x="40315" y="299655"/>
                  </a:cubicBezTo>
                  <a:cubicBezTo>
                    <a:pt x="50793" y="274890"/>
                    <a:pt x="77463" y="20572"/>
                    <a:pt x="48888" y="533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2E517D3-5803-4945-92B0-754058978E97}"/>
                </a:ext>
              </a:extLst>
            </p:cNvPr>
            <p:cNvSpPr/>
            <p:nvPr/>
          </p:nvSpPr>
          <p:spPr>
            <a:xfrm>
              <a:off x="7295189" y="2973380"/>
              <a:ext cx="257175" cy="514350"/>
            </a:xfrm>
            <a:custGeom>
              <a:avLst/>
              <a:gdLst>
                <a:gd name="connsiteX0" fmla="*/ 101925 w 257175"/>
                <a:gd name="connsiteY0" fmla="*/ 325 h 514350"/>
                <a:gd name="connsiteX1" fmla="*/ 8 w 257175"/>
                <a:gd name="connsiteY1" fmla="*/ 87002 h 514350"/>
                <a:gd name="connsiteX2" fmla="*/ 180983 w 257175"/>
                <a:gd name="connsiteY2" fmla="*/ 281312 h 514350"/>
                <a:gd name="connsiteX3" fmla="*/ 185745 w 257175"/>
                <a:gd name="connsiteY3" fmla="*/ 352750 h 514350"/>
                <a:gd name="connsiteX4" fmla="*/ 189555 w 257175"/>
                <a:gd name="connsiteY4" fmla="*/ 511817 h 514350"/>
                <a:gd name="connsiteX5" fmla="*/ 244800 w 257175"/>
                <a:gd name="connsiteY5" fmla="*/ 519437 h 514350"/>
                <a:gd name="connsiteX6" fmla="*/ 254325 w 257175"/>
                <a:gd name="connsiteY6" fmla="*/ 245117 h 514350"/>
                <a:gd name="connsiteX7" fmla="*/ 101925 w 257175"/>
                <a:gd name="connsiteY7" fmla="*/ 32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514350">
                  <a:moveTo>
                    <a:pt x="101925" y="325"/>
                  </a:moveTo>
                  <a:cubicBezTo>
                    <a:pt x="86685" y="3182"/>
                    <a:pt x="-945" y="84145"/>
                    <a:pt x="8" y="87002"/>
                  </a:cubicBezTo>
                  <a:cubicBezTo>
                    <a:pt x="11438" y="105100"/>
                    <a:pt x="177173" y="277502"/>
                    <a:pt x="180983" y="281312"/>
                  </a:cubicBezTo>
                  <a:cubicBezTo>
                    <a:pt x="181935" y="300362"/>
                    <a:pt x="183840" y="326080"/>
                    <a:pt x="185745" y="352750"/>
                  </a:cubicBezTo>
                  <a:cubicBezTo>
                    <a:pt x="189555" y="411805"/>
                    <a:pt x="195270" y="486100"/>
                    <a:pt x="189555" y="511817"/>
                  </a:cubicBezTo>
                  <a:lnTo>
                    <a:pt x="244800" y="519437"/>
                  </a:lnTo>
                  <a:cubicBezTo>
                    <a:pt x="257183" y="452762"/>
                    <a:pt x="271470" y="293695"/>
                    <a:pt x="254325" y="245117"/>
                  </a:cubicBezTo>
                  <a:cubicBezTo>
                    <a:pt x="238133" y="193682"/>
                    <a:pt x="147645" y="-9200"/>
                    <a:pt x="101925" y="3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938717-4BB1-4393-91F1-2441D6AFA04E}"/>
                </a:ext>
              </a:extLst>
            </p:cNvPr>
            <p:cNvSpPr/>
            <p:nvPr/>
          </p:nvSpPr>
          <p:spPr>
            <a:xfrm>
              <a:off x="7135484" y="3723322"/>
              <a:ext cx="114300" cy="590550"/>
            </a:xfrm>
            <a:custGeom>
              <a:avLst/>
              <a:gdLst>
                <a:gd name="connsiteX0" fmla="*/ 646 w 114300"/>
                <a:gd name="connsiteY0" fmla="*/ 0 h 590550"/>
                <a:gd name="connsiteX1" fmla="*/ 11123 w 114300"/>
                <a:gd name="connsiteY1" fmla="*/ 594360 h 590550"/>
                <a:gd name="connsiteX2" fmla="*/ 47319 w 114300"/>
                <a:gd name="connsiteY2" fmla="*/ 588645 h 590550"/>
                <a:gd name="connsiteX3" fmla="*/ 114946 w 114300"/>
                <a:gd name="connsiteY3" fmla="*/ 24765 h 590550"/>
                <a:gd name="connsiteX4" fmla="*/ 646 w 114300"/>
                <a:gd name="connsiteY4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90550">
                  <a:moveTo>
                    <a:pt x="646" y="0"/>
                  </a:moveTo>
                  <a:cubicBezTo>
                    <a:pt x="-3164" y="25718"/>
                    <a:pt x="11123" y="594360"/>
                    <a:pt x="11123" y="594360"/>
                  </a:cubicBezTo>
                  <a:cubicBezTo>
                    <a:pt x="11123" y="595313"/>
                    <a:pt x="33031" y="599123"/>
                    <a:pt x="47319" y="588645"/>
                  </a:cubicBezTo>
                  <a:cubicBezTo>
                    <a:pt x="47319" y="588645"/>
                    <a:pt x="113041" y="36195"/>
                    <a:pt x="114946" y="24765"/>
                  </a:cubicBezTo>
                  <a:cubicBezTo>
                    <a:pt x="105421" y="34290"/>
                    <a:pt x="14934" y="12383"/>
                    <a:pt x="64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77CEE6-FA0F-4FBF-BCB4-C03D1E2E6F27}"/>
                </a:ext>
              </a:extLst>
            </p:cNvPr>
            <p:cNvSpPr/>
            <p:nvPr/>
          </p:nvSpPr>
          <p:spPr>
            <a:xfrm>
              <a:off x="7145443" y="4295775"/>
              <a:ext cx="95250" cy="66675"/>
            </a:xfrm>
            <a:custGeom>
              <a:avLst/>
              <a:gdLst>
                <a:gd name="connsiteX0" fmla="*/ 44979 w 95250"/>
                <a:gd name="connsiteY0" fmla="*/ 16192 h 66675"/>
                <a:gd name="connsiteX1" fmla="*/ 34502 w 95250"/>
                <a:gd name="connsiteY1" fmla="*/ 0 h 66675"/>
                <a:gd name="connsiteX2" fmla="*/ 4022 w 95250"/>
                <a:gd name="connsiteY2" fmla="*/ 14288 h 66675"/>
                <a:gd name="connsiteX3" fmla="*/ 2117 w 95250"/>
                <a:gd name="connsiteY3" fmla="*/ 26670 h 66675"/>
                <a:gd name="connsiteX4" fmla="*/ 2117 w 95250"/>
                <a:gd name="connsiteY4" fmla="*/ 46672 h 66675"/>
                <a:gd name="connsiteX5" fmla="*/ 32597 w 95250"/>
                <a:gd name="connsiteY5" fmla="*/ 64770 h 66675"/>
                <a:gd name="connsiteX6" fmla="*/ 67839 w 95250"/>
                <a:gd name="connsiteY6" fmla="*/ 71438 h 66675"/>
                <a:gd name="connsiteX7" fmla="*/ 101177 w 95250"/>
                <a:gd name="connsiteY7" fmla="*/ 57150 h 66675"/>
                <a:gd name="connsiteX8" fmla="*/ 44979 w 95250"/>
                <a:gd name="connsiteY8" fmla="*/ 1619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44979" y="16192"/>
                  </a:moveTo>
                  <a:cubicBezTo>
                    <a:pt x="40217" y="9525"/>
                    <a:pt x="34502" y="0"/>
                    <a:pt x="34502" y="0"/>
                  </a:cubicBezTo>
                  <a:lnTo>
                    <a:pt x="4022" y="14288"/>
                  </a:lnTo>
                  <a:cubicBezTo>
                    <a:pt x="4022" y="14288"/>
                    <a:pt x="1164" y="17145"/>
                    <a:pt x="2117" y="26670"/>
                  </a:cubicBezTo>
                  <a:cubicBezTo>
                    <a:pt x="2117" y="26670"/>
                    <a:pt x="-2646" y="37147"/>
                    <a:pt x="2117" y="46672"/>
                  </a:cubicBezTo>
                  <a:cubicBezTo>
                    <a:pt x="4974" y="52388"/>
                    <a:pt x="24024" y="60960"/>
                    <a:pt x="32597" y="64770"/>
                  </a:cubicBezTo>
                  <a:cubicBezTo>
                    <a:pt x="41169" y="68580"/>
                    <a:pt x="52599" y="71438"/>
                    <a:pt x="67839" y="71438"/>
                  </a:cubicBezTo>
                  <a:cubicBezTo>
                    <a:pt x="82127" y="71438"/>
                    <a:pt x="101177" y="65722"/>
                    <a:pt x="101177" y="57150"/>
                  </a:cubicBezTo>
                  <a:cubicBezTo>
                    <a:pt x="102129" y="40005"/>
                    <a:pt x="54504" y="28575"/>
                    <a:pt x="44979" y="16192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668D8F-05A0-46D0-8C59-7AF865E8ED1D}"/>
                </a:ext>
              </a:extLst>
            </p:cNvPr>
            <p:cNvSpPr/>
            <p:nvPr/>
          </p:nvSpPr>
          <p:spPr>
            <a:xfrm>
              <a:off x="7253892" y="4261484"/>
              <a:ext cx="66675" cy="95250"/>
            </a:xfrm>
            <a:custGeom>
              <a:avLst/>
              <a:gdLst>
                <a:gd name="connsiteX0" fmla="*/ 55593 w 66675"/>
                <a:gd name="connsiteY0" fmla="*/ 8573 h 95250"/>
                <a:gd name="connsiteX1" fmla="*/ 46068 w 66675"/>
                <a:gd name="connsiteY1" fmla="*/ 0 h 95250"/>
                <a:gd name="connsiteX2" fmla="*/ 13683 w 66675"/>
                <a:gd name="connsiteY2" fmla="*/ 9525 h 95250"/>
                <a:gd name="connsiteX3" fmla="*/ 16540 w 66675"/>
                <a:gd name="connsiteY3" fmla="*/ 28575 h 95250"/>
                <a:gd name="connsiteX4" fmla="*/ 3205 w 66675"/>
                <a:gd name="connsiteY4" fmla="*/ 96203 h 95250"/>
                <a:gd name="connsiteX5" fmla="*/ 37495 w 66675"/>
                <a:gd name="connsiteY5" fmla="*/ 84773 h 95250"/>
                <a:gd name="connsiteX6" fmla="*/ 58450 w 66675"/>
                <a:gd name="connsiteY6" fmla="*/ 56198 h 95250"/>
                <a:gd name="connsiteX7" fmla="*/ 68927 w 66675"/>
                <a:gd name="connsiteY7" fmla="*/ 22860 h 95250"/>
                <a:gd name="connsiteX8" fmla="*/ 55593 w 66675"/>
                <a:gd name="connsiteY8" fmla="*/ 857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95250">
                  <a:moveTo>
                    <a:pt x="55593" y="8573"/>
                  </a:moveTo>
                  <a:cubicBezTo>
                    <a:pt x="49877" y="953"/>
                    <a:pt x="46068" y="0"/>
                    <a:pt x="46068" y="0"/>
                  </a:cubicBezTo>
                  <a:lnTo>
                    <a:pt x="13683" y="9525"/>
                  </a:lnTo>
                  <a:cubicBezTo>
                    <a:pt x="13683" y="9525"/>
                    <a:pt x="16540" y="20955"/>
                    <a:pt x="16540" y="28575"/>
                  </a:cubicBezTo>
                  <a:cubicBezTo>
                    <a:pt x="18445" y="43815"/>
                    <a:pt x="-9177" y="84773"/>
                    <a:pt x="3205" y="96203"/>
                  </a:cubicBezTo>
                  <a:cubicBezTo>
                    <a:pt x="8920" y="101918"/>
                    <a:pt x="27018" y="94298"/>
                    <a:pt x="37495" y="84773"/>
                  </a:cubicBezTo>
                  <a:cubicBezTo>
                    <a:pt x="47973" y="74295"/>
                    <a:pt x="56545" y="64770"/>
                    <a:pt x="58450" y="56198"/>
                  </a:cubicBezTo>
                  <a:cubicBezTo>
                    <a:pt x="61308" y="44768"/>
                    <a:pt x="70833" y="28575"/>
                    <a:pt x="68927" y="22860"/>
                  </a:cubicBezTo>
                  <a:cubicBezTo>
                    <a:pt x="66070" y="13335"/>
                    <a:pt x="55593" y="8573"/>
                    <a:pt x="55593" y="8573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9F12C6-D8D1-4A53-9F87-D73A1B33E491}"/>
                </a:ext>
              </a:extLst>
            </p:cNvPr>
            <p:cNvSpPr/>
            <p:nvPr/>
          </p:nvSpPr>
          <p:spPr>
            <a:xfrm>
              <a:off x="7265669" y="4257675"/>
              <a:ext cx="38100" cy="28575"/>
            </a:xfrm>
            <a:custGeom>
              <a:avLst/>
              <a:gdLst>
                <a:gd name="connsiteX0" fmla="*/ 0 w 38100"/>
                <a:gd name="connsiteY0" fmla="*/ 13335 h 28575"/>
                <a:gd name="connsiteX1" fmla="*/ 4763 w 38100"/>
                <a:gd name="connsiteY1" fmla="*/ 33338 h 28575"/>
                <a:gd name="connsiteX2" fmla="*/ 28575 w 38100"/>
                <a:gd name="connsiteY2" fmla="*/ 32385 h 28575"/>
                <a:gd name="connsiteX3" fmla="*/ 43815 w 38100"/>
                <a:gd name="connsiteY3" fmla="*/ 12383 h 28575"/>
                <a:gd name="connsiteX4" fmla="*/ 34290 w 38100"/>
                <a:gd name="connsiteY4" fmla="*/ 0 h 28575"/>
                <a:gd name="connsiteX5" fmla="*/ 0 w 38100"/>
                <a:gd name="connsiteY5" fmla="*/ 1333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3335"/>
                  </a:moveTo>
                  <a:cubicBezTo>
                    <a:pt x="0" y="13335"/>
                    <a:pt x="3810" y="20955"/>
                    <a:pt x="4763" y="33338"/>
                  </a:cubicBezTo>
                  <a:cubicBezTo>
                    <a:pt x="4763" y="33338"/>
                    <a:pt x="16193" y="36195"/>
                    <a:pt x="28575" y="32385"/>
                  </a:cubicBezTo>
                  <a:cubicBezTo>
                    <a:pt x="35243" y="30480"/>
                    <a:pt x="43815" y="12383"/>
                    <a:pt x="43815" y="12383"/>
                  </a:cubicBezTo>
                  <a:cubicBezTo>
                    <a:pt x="38100" y="4763"/>
                    <a:pt x="34290" y="0"/>
                    <a:pt x="34290" y="0"/>
                  </a:cubicBezTo>
                  <a:lnTo>
                    <a:pt x="0" y="13335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FC3570-D22E-4E28-8315-CA21B399F03C}"/>
                </a:ext>
              </a:extLst>
            </p:cNvPr>
            <p:cNvSpPr/>
            <p:nvPr/>
          </p:nvSpPr>
          <p:spPr>
            <a:xfrm>
              <a:off x="6977911" y="3368992"/>
              <a:ext cx="323850" cy="904875"/>
            </a:xfrm>
            <a:custGeom>
              <a:avLst/>
              <a:gdLst>
                <a:gd name="connsiteX0" fmla="*/ 188698 w 323850"/>
                <a:gd name="connsiteY0" fmla="*/ 5715 h 904875"/>
                <a:gd name="connsiteX1" fmla="*/ 103 w 323850"/>
                <a:gd name="connsiteY1" fmla="*/ 0 h 904875"/>
                <a:gd name="connsiteX2" fmla="*/ 52491 w 323850"/>
                <a:gd name="connsiteY2" fmla="*/ 525780 h 904875"/>
                <a:gd name="connsiteX3" fmla="*/ 289663 w 323850"/>
                <a:gd name="connsiteY3" fmla="*/ 910590 h 904875"/>
                <a:gd name="connsiteX4" fmla="*/ 328716 w 323850"/>
                <a:gd name="connsiteY4" fmla="*/ 898208 h 904875"/>
                <a:gd name="connsiteX5" fmla="*/ 181078 w 323850"/>
                <a:gd name="connsiteY5" fmla="*/ 520065 h 904875"/>
                <a:gd name="connsiteX6" fmla="*/ 188698 w 323850"/>
                <a:gd name="connsiteY6" fmla="*/ 571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904875">
                  <a:moveTo>
                    <a:pt x="188698" y="5715"/>
                  </a:moveTo>
                  <a:cubicBezTo>
                    <a:pt x="117260" y="14288"/>
                    <a:pt x="23916" y="9525"/>
                    <a:pt x="103" y="0"/>
                  </a:cubicBezTo>
                  <a:cubicBezTo>
                    <a:pt x="-1802" y="20003"/>
                    <a:pt x="22963" y="277178"/>
                    <a:pt x="52491" y="525780"/>
                  </a:cubicBezTo>
                  <a:cubicBezTo>
                    <a:pt x="66778" y="644843"/>
                    <a:pt x="289663" y="910590"/>
                    <a:pt x="289663" y="910590"/>
                  </a:cubicBezTo>
                  <a:cubicBezTo>
                    <a:pt x="290616" y="912495"/>
                    <a:pt x="315381" y="915353"/>
                    <a:pt x="328716" y="898208"/>
                  </a:cubicBezTo>
                  <a:cubicBezTo>
                    <a:pt x="328716" y="898208"/>
                    <a:pt x="177268" y="596265"/>
                    <a:pt x="181078" y="520065"/>
                  </a:cubicBezTo>
                  <a:cubicBezTo>
                    <a:pt x="189651" y="348615"/>
                    <a:pt x="209653" y="130493"/>
                    <a:pt x="188698" y="57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20BBC9-7780-4D13-B4C7-5D73564F367C}"/>
                </a:ext>
              </a:extLst>
            </p:cNvPr>
            <p:cNvSpPr/>
            <p:nvPr/>
          </p:nvSpPr>
          <p:spPr>
            <a:xfrm>
              <a:off x="7146607" y="4294822"/>
              <a:ext cx="38100" cy="28575"/>
            </a:xfrm>
            <a:custGeom>
              <a:avLst/>
              <a:gdLst>
                <a:gd name="connsiteX0" fmla="*/ 0 w 38100"/>
                <a:gd name="connsiteY0" fmla="*/ 12383 h 28575"/>
                <a:gd name="connsiteX1" fmla="*/ 953 w 38100"/>
                <a:gd name="connsiteY1" fmla="*/ 28575 h 28575"/>
                <a:gd name="connsiteX2" fmla="*/ 25718 w 38100"/>
                <a:gd name="connsiteY2" fmla="*/ 33338 h 28575"/>
                <a:gd name="connsiteX3" fmla="*/ 43815 w 38100"/>
                <a:gd name="connsiteY3" fmla="*/ 18098 h 28575"/>
                <a:gd name="connsiteX4" fmla="*/ 34290 w 38100"/>
                <a:gd name="connsiteY4" fmla="*/ 0 h 28575"/>
                <a:gd name="connsiteX5" fmla="*/ 0 w 38100"/>
                <a:gd name="connsiteY5" fmla="*/ 123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2383"/>
                  </a:moveTo>
                  <a:cubicBezTo>
                    <a:pt x="0" y="12383"/>
                    <a:pt x="0" y="19050"/>
                    <a:pt x="953" y="28575"/>
                  </a:cubicBezTo>
                  <a:cubicBezTo>
                    <a:pt x="953" y="28575"/>
                    <a:pt x="19050" y="36195"/>
                    <a:pt x="25718" y="33338"/>
                  </a:cubicBezTo>
                  <a:cubicBezTo>
                    <a:pt x="37148" y="27623"/>
                    <a:pt x="43815" y="18098"/>
                    <a:pt x="43815" y="18098"/>
                  </a:cubicBezTo>
                  <a:cubicBezTo>
                    <a:pt x="37148" y="8573"/>
                    <a:pt x="34290" y="0"/>
                    <a:pt x="34290" y="0"/>
                  </a:cubicBezTo>
                  <a:lnTo>
                    <a:pt x="0" y="12383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16C6C3B-C844-439B-A738-A0ADB8C5D485}"/>
                </a:ext>
              </a:extLst>
            </p:cNvPr>
            <p:cNvSpPr/>
            <p:nvPr/>
          </p:nvSpPr>
          <p:spPr>
            <a:xfrm>
              <a:off x="7121907" y="3332797"/>
              <a:ext cx="209550" cy="971550"/>
            </a:xfrm>
            <a:custGeom>
              <a:avLst/>
              <a:gdLst>
                <a:gd name="connsiteX0" fmla="*/ 13270 w 209550"/>
                <a:gd name="connsiteY0" fmla="*/ 2857 h 971550"/>
                <a:gd name="connsiteX1" fmla="*/ 4698 w 209550"/>
                <a:gd name="connsiteY1" fmla="*/ 544830 h 971550"/>
                <a:gd name="connsiteX2" fmla="*/ 21843 w 209550"/>
                <a:gd name="connsiteY2" fmla="*/ 967740 h 971550"/>
                <a:gd name="connsiteX3" fmla="*/ 65658 w 209550"/>
                <a:gd name="connsiteY3" fmla="*/ 969645 h 971550"/>
                <a:gd name="connsiteX4" fmla="*/ 212343 w 209550"/>
                <a:gd name="connsiteY4" fmla="*/ 0 h 971550"/>
                <a:gd name="connsiteX5" fmla="*/ 13270 w 209550"/>
                <a:gd name="connsiteY5" fmla="*/ 2857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971550">
                  <a:moveTo>
                    <a:pt x="13270" y="2857"/>
                  </a:moveTo>
                  <a:cubicBezTo>
                    <a:pt x="13270" y="2857"/>
                    <a:pt x="-9590" y="367665"/>
                    <a:pt x="4698" y="544830"/>
                  </a:cubicBezTo>
                  <a:cubicBezTo>
                    <a:pt x="20890" y="750570"/>
                    <a:pt x="21843" y="967740"/>
                    <a:pt x="21843" y="967740"/>
                  </a:cubicBezTo>
                  <a:cubicBezTo>
                    <a:pt x="35178" y="984885"/>
                    <a:pt x="64705" y="970598"/>
                    <a:pt x="65658" y="969645"/>
                  </a:cubicBezTo>
                  <a:cubicBezTo>
                    <a:pt x="65658" y="969645"/>
                    <a:pt x="215200" y="38100"/>
                    <a:pt x="212343" y="0"/>
                  </a:cubicBezTo>
                  <a:cubicBezTo>
                    <a:pt x="188530" y="7620"/>
                    <a:pt x="84708" y="12382"/>
                    <a:pt x="13270" y="28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CD5ADB-C894-4E51-B55E-B5FC17807B60}"/>
                </a:ext>
              </a:extLst>
            </p:cNvPr>
            <p:cNvSpPr/>
            <p:nvPr/>
          </p:nvSpPr>
          <p:spPr>
            <a:xfrm>
              <a:off x="6948487" y="3259454"/>
              <a:ext cx="371475" cy="228600"/>
            </a:xfrm>
            <a:custGeom>
              <a:avLst/>
              <a:gdLst>
                <a:gd name="connsiteX0" fmla="*/ 0 w 371475"/>
                <a:gd name="connsiteY0" fmla="*/ 135255 h 228600"/>
                <a:gd name="connsiteX1" fmla="*/ 135255 w 371475"/>
                <a:gd name="connsiteY1" fmla="*/ 199073 h 228600"/>
                <a:gd name="connsiteX2" fmla="*/ 173355 w 371475"/>
                <a:gd name="connsiteY2" fmla="*/ 140970 h 228600"/>
                <a:gd name="connsiteX3" fmla="*/ 197168 w 371475"/>
                <a:gd name="connsiteY3" fmla="*/ 215265 h 228600"/>
                <a:gd name="connsiteX4" fmla="*/ 375285 w 371475"/>
                <a:gd name="connsiteY4" fmla="*/ 227648 h 228600"/>
                <a:gd name="connsiteX5" fmla="*/ 376238 w 371475"/>
                <a:gd name="connsiteY5" fmla="*/ 125730 h 228600"/>
                <a:gd name="connsiteX6" fmla="*/ 41910 w 371475"/>
                <a:gd name="connsiteY6" fmla="*/ 0 h 228600"/>
                <a:gd name="connsiteX7" fmla="*/ 0 w 371475"/>
                <a:gd name="connsiteY7" fmla="*/ 13525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28600">
                  <a:moveTo>
                    <a:pt x="0" y="135255"/>
                  </a:moveTo>
                  <a:cubicBezTo>
                    <a:pt x="0" y="135255"/>
                    <a:pt x="59055" y="179070"/>
                    <a:pt x="135255" y="199073"/>
                  </a:cubicBezTo>
                  <a:lnTo>
                    <a:pt x="173355" y="140970"/>
                  </a:lnTo>
                  <a:cubicBezTo>
                    <a:pt x="173355" y="140970"/>
                    <a:pt x="186690" y="212408"/>
                    <a:pt x="197168" y="215265"/>
                  </a:cubicBezTo>
                  <a:cubicBezTo>
                    <a:pt x="260032" y="233363"/>
                    <a:pt x="325755" y="242888"/>
                    <a:pt x="375285" y="227648"/>
                  </a:cubicBezTo>
                  <a:lnTo>
                    <a:pt x="376238" y="125730"/>
                  </a:lnTo>
                  <a:lnTo>
                    <a:pt x="41910" y="0"/>
                  </a:lnTo>
                  <a:cubicBezTo>
                    <a:pt x="41910" y="953"/>
                    <a:pt x="16193" y="72390"/>
                    <a:pt x="0" y="1352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459583-EF6F-47CC-9E9C-A06005A70602}"/>
                </a:ext>
              </a:extLst>
            </p:cNvPr>
            <p:cNvSpPr/>
            <p:nvPr/>
          </p:nvSpPr>
          <p:spPr>
            <a:xfrm>
              <a:off x="7275194" y="2814637"/>
              <a:ext cx="85725" cy="123825"/>
            </a:xfrm>
            <a:custGeom>
              <a:avLst/>
              <a:gdLst>
                <a:gd name="connsiteX0" fmla="*/ 33338 w 85725"/>
                <a:gd name="connsiteY0" fmla="*/ 0 h 123825"/>
                <a:gd name="connsiteX1" fmla="*/ 0 w 85725"/>
                <a:gd name="connsiteY1" fmla="*/ 79057 h 123825"/>
                <a:gd name="connsiteX2" fmla="*/ 73343 w 85725"/>
                <a:gd name="connsiteY2" fmla="*/ 116205 h 123825"/>
                <a:gd name="connsiteX3" fmla="*/ 94298 w 85725"/>
                <a:gd name="connsiteY3" fmla="*/ 48577 h 123825"/>
                <a:gd name="connsiteX4" fmla="*/ 33338 w 857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33338" y="0"/>
                  </a:moveTo>
                  <a:cubicBezTo>
                    <a:pt x="30480" y="20002"/>
                    <a:pt x="9525" y="71438"/>
                    <a:pt x="0" y="79057"/>
                  </a:cubicBezTo>
                  <a:cubicBezTo>
                    <a:pt x="5715" y="119063"/>
                    <a:pt x="62865" y="136208"/>
                    <a:pt x="73343" y="116205"/>
                  </a:cubicBezTo>
                  <a:cubicBezTo>
                    <a:pt x="70485" y="91440"/>
                    <a:pt x="92393" y="52388"/>
                    <a:pt x="94298" y="48577"/>
                  </a:cubicBezTo>
                  <a:cubicBezTo>
                    <a:pt x="78105" y="47625"/>
                    <a:pt x="37148" y="5715"/>
                    <a:pt x="333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9F3AAB-6A6F-4909-B26D-C5E4E4939A08}"/>
                </a:ext>
              </a:extLst>
            </p:cNvPr>
            <p:cNvSpPr/>
            <p:nvPr/>
          </p:nvSpPr>
          <p:spPr>
            <a:xfrm>
              <a:off x="6974797" y="2892575"/>
              <a:ext cx="447675" cy="514350"/>
            </a:xfrm>
            <a:custGeom>
              <a:avLst/>
              <a:gdLst>
                <a:gd name="connsiteX0" fmla="*/ 372788 w 447675"/>
                <a:gd name="connsiteY0" fmla="*/ 39220 h 514350"/>
                <a:gd name="connsiteX1" fmla="*/ 342308 w 447675"/>
                <a:gd name="connsiteY1" fmla="*/ 45887 h 514350"/>
                <a:gd name="connsiteX2" fmla="*/ 299445 w 447675"/>
                <a:gd name="connsiteY2" fmla="*/ 2072 h 514350"/>
                <a:gd name="connsiteX3" fmla="*/ 236580 w 447675"/>
                <a:gd name="connsiteY3" fmla="*/ 167 h 514350"/>
                <a:gd name="connsiteX4" fmla="*/ 135615 w 447675"/>
                <a:gd name="connsiteY4" fmla="*/ 65890 h 514350"/>
                <a:gd name="connsiteX5" fmla="*/ 1313 w 447675"/>
                <a:gd name="connsiteY5" fmla="*/ 377357 h 514350"/>
                <a:gd name="connsiteX6" fmla="*/ 6075 w 447675"/>
                <a:gd name="connsiteY6" fmla="*/ 401170 h 514350"/>
                <a:gd name="connsiteX7" fmla="*/ 343260 w 447675"/>
                <a:gd name="connsiteY7" fmla="*/ 517375 h 514350"/>
                <a:gd name="connsiteX8" fmla="*/ 438510 w 447675"/>
                <a:gd name="connsiteY8" fmla="*/ 172570 h 514350"/>
                <a:gd name="connsiteX9" fmla="*/ 425175 w 447675"/>
                <a:gd name="connsiteY9" fmla="*/ 77320 h 514350"/>
                <a:gd name="connsiteX10" fmla="*/ 372788 w 447675"/>
                <a:gd name="connsiteY10" fmla="*/ 3922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675" h="514350">
                  <a:moveTo>
                    <a:pt x="372788" y="39220"/>
                  </a:moveTo>
                  <a:cubicBezTo>
                    <a:pt x="372788" y="39220"/>
                    <a:pt x="356595" y="50650"/>
                    <a:pt x="342308" y="45887"/>
                  </a:cubicBezTo>
                  <a:cubicBezTo>
                    <a:pt x="322305" y="38267"/>
                    <a:pt x="299445" y="2072"/>
                    <a:pt x="299445" y="2072"/>
                  </a:cubicBezTo>
                  <a:cubicBezTo>
                    <a:pt x="299445" y="2072"/>
                    <a:pt x="252773" y="1120"/>
                    <a:pt x="236580" y="167"/>
                  </a:cubicBezTo>
                  <a:cubicBezTo>
                    <a:pt x="188955" y="-2690"/>
                    <a:pt x="157523" y="31600"/>
                    <a:pt x="135615" y="65890"/>
                  </a:cubicBezTo>
                  <a:cubicBezTo>
                    <a:pt x="87990" y="142090"/>
                    <a:pt x="19410" y="327827"/>
                    <a:pt x="1313" y="377357"/>
                  </a:cubicBezTo>
                  <a:cubicBezTo>
                    <a:pt x="-1545" y="385930"/>
                    <a:pt x="360" y="394502"/>
                    <a:pt x="6075" y="401170"/>
                  </a:cubicBezTo>
                  <a:cubicBezTo>
                    <a:pt x="76560" y="478322"/>
                    <a:pt x="299445" y="524042"/>
                    <a:pt x="343260" y="517375"/>
                  </a:cubicBezTo>
                  <a:cubicBezTo>
                    <a:pt x="376598" y="511660"/>
                    <a:pt x="391838" y="266867"/>
                    <a:pt x="438510" y="172570"/>
                  </a:cubicBezTo>
                  <a:cubicBezTo>
                    <a:pt x="451845" y="145900"/>
                    <a:pt x="454703" y="107800"/>
                    <a:pt x="425175" y="77320"/>
                  </a:cubicBezTo>
                  <a:cubicBezTo>
                    <a:pt x="418508" y="69700"/>
                    <a:pt x="372788" y="39220"/>
                    <a:pt x="372788" y="3922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8A72C28-85F7-4E10-A1E6-F2F8BFFB3414}"/>
                </a:ext>
              </a:extLst>
            </p:cNvPr>
            <p:cNvSpPr/>
            <p:nvPr/>
          </p:nvSpPr>
          <p:spPr>
            <a:xfrm>
              <a:off x="6572704" y="2824162"/>
              <a:ext cx="76200" cy="76200"/>
            </a:xfrm>
            <a:custGeom>
              <a:avLst/>
              <a:gdLst>
                <a:gd name="connsiteX0" fmla="*/ 31930 w 76200"/>
                <a:gd name="connsiteY0" fmla="*/ 10477 h 76200"/>
                <a:gd name="connsiteX1" fmla="*/ 13833 w 76200"/>
                <a:gd name="connsiteY1" fmla="*/ 0 h 76200"/>
                <a:gd name="connsiteX2" fmla="*/ 2403 w 76200"/>
                <a:gd name="connsiteY2" fmla="*/ 2857 h 76200"/>
                <a:gd name="connsiteX3" fmla="*/ 1450 w 76200"/>
                <a:gd name="connsiteY3" fmla="*/ 9525 h 76200"/>
                <a:gd name="connsiteX4" fmla="*/ 4308 w 76200"/>
                <a:gd name="connsiteY4" fmla="*/ 22860 h 76200"/>
                <a:gd name="connsiteX5" fmla="*/ 16690 w 76200"/>
                <a:gd name="connsiteY5" fmla="*/ 40957 h 76200"/>
                <a:gd name="connsiteX6" fmla="*/ 65268 w 76200"/>
                <a:gd name="connsiteY6" fmla="*/ 80963 h 76200"/>
                <a:gd name="connsiteX7" fmla="*/ 83365 w 76200"/>
                <a:gd name="connsiteY7" fmla="*/ 46673 h 76200"/>
                <a:gd name="connsiteX8" fmla="*/ 63363 w 76200"/>
                <a:gd name="connsiteY8" fmla="*/ 29527 h 76200"/>
                <a:gd name="connsiteX9" fmla="*/ 31930 w 76200"/>
                <a:gd name="connsiteY9" fmla="*/ 104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1930" y="10477"/>
                  </a:moveTo>
                  <a:cubicBezTo>
                    <a:pt x="27168" y="8573"/>
                    <a:pt x="17643" y="952"/>
                    <a:pt x="13833" y="0"/>
                  </a:cubicBezTo>
                  <a:cubicBezTo>
                    <a:pt x="10975" y="0"/>
                    <a:pt x="4308" y="952"/>
                    <a:pt x="2403" y="2857"/>
                  </a:cubicBezTo>
                  <a:cubicBezTo>
                    <a:pt x="-455" y="5715"/>
                    <a:pt x="1450" y="9525"/>
                    <a:pt x="1450" y="9525"/>
                  </a:cubicBezTo>
                  <a:cubicBezTo>
                    <a:pt x="-3312" y="12382"/>
                    <a:pt x="5260" y="21907"/>
                    <a:pt x="4308" y="22860"/>
                  </a:cubicBezTo>
                  <a:cubicBezTo>
                    <a:pt x="-455" y="24765"/>
                    <a:pt x="-455" y="32385"/>
                    <a:pt x="16690" y="40957"/>
                  </a:cubicBezTo>
                  <a:cubicBezTo>
                    <a:pt x="17643" y="41910"/>
                    <a:pt x="52885" y="72390"/>
                    <a:pt x="65268" y="80963"/>
                  </a:cubicBezTo>
                  <a:cubicBezTo>
                    <a:pt x="70983" y="74295"/>
                    <a:pt x="83365" y="47625"/>
                    <a:pt x="83365" y="46673"/>
                  </a:cubicBezTo>
                  <a:cubicBezTo>
                    <a:pt x="77650" y="40957"/>
                    <a:pt x="70030" y="34290"/>
                    <a:pt x="63363" y="29527"/>
                  </a:cubicBezTo>
                  <a:cubicBezTo>
                    <a:pt x="53838" y="23813"/>
                    <a:pt x="32883" y="11430"/>
                    <a:pt x="31930" y="1047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C40F98B-D8B6-4496-AD8D-18E5BC4B4EDD}"/>
                </a:ext>
              </a:extLst>
            </p:cNvPr>
            <p:cNvSpPr/>
            <p:nvPr/>
          </p:nvSpPr>
          <p:spPr>
            <a:xfrm>
              <a:off x="6841407" y="2912737"/>
              <a:ext cx="295275" cy="123825"/>
            </a:xfrm>
            <a:custGeom>
              <a:avLst/>
              <a:gdLst>
                <a:gd name="connsiteX0" fmla="*/ 285198 w 295275"/>
                <a:gd name="connsiteY0" fmla="*/ 8 h 123825"/>
                <a:gd name="connsiteX1" fmla="*/ 48978 w 295275"/>
                <a:gd name="connsiteY1" fmla="*/ 57158 h 123825"/>
                <a:gd name="connsiteX2" fmla="*/ 30880 w 295275"/>
                <a:gd name="connsiteY2" fmla="*/ 124785 h 123825"/>
                <a:gd name="connsiteX3" fmla="*/ 296628 w 295275"/>
                <a:gd name="connsiteY3" fmla="*/ 100973 h 123825"/>
                <a:gd name="connsiteX4" fmla="*/ 285198 w 295275"/>
                <a:gd name="connsiteY4" fmla="*/ 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123825">
                  <a:moveTo>
                    <a:pt x="285198" y="8"/>
                  </a:moveTo>
                  <a:cubicBezTo>
                    <a:pt x="243288" y="2865"/>
                    <a:pt x="114700" y="47633"/>
                    <a:pt x="48978" y="57158"/>
                  </a:cubicBezTo>
                  <a:cubicBezTo>
                    <a:pt x="-31032" y="68588"/>
                    <a:pt x="5163" y="120975"/>
                    <a:pt x="30880" y="124785"/>
                  </a:cubicBezTo>
                  <a:cubicBezTo>
                    <a:pt x="98508" y="136215"/>
                    <a:pt x="288055" y="135263"/>
                    <a:pt x="296628" y="100973"/>
                  </a:cubicBezTo>
                  <a:cubicBezTo>
                    <a:pt x="302343" y="86685"/>
                    <a:pt x="292818" y="-945"/>
                    <a:pt x="285198" y="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2811875-8160-4F8C-8237-811FD2EF316A}"/>
                </a:ext>
              </a:extLst>
            </p:cNvPr>
            <p:cNvSpPr/>
            <p:nvPr/>
          </p:nvSpPr>
          <p:spPr>
            <a:xfrm>
              <a:off x="6632257" y="2869882"/>
              <a:ext cx="266700" cy="161925"/>
            </a:xfrm>
            <a:custGeom>
              <a:avLst/>
              <a:gdLst>
                <a:gd name="connsiteX0" fmla="*/ 258128 w 266700"/>
                <a:gd name="connsiteY0" fmla="*/ 113347 h 161925"/>
                <a:gd name="connsiteX1" fmla="*/ 20955 w 266700"/>
                <a:gd name="connsiteY1" fmla="*/ 0 h 161925"/>
                <a:gd name="connsiteX2" fmla="*/ 0 w 266700"/>
                <a:gd name="connsiteY2" fmla="*/ 32385 h 161925"/>
                <a:gd name="connsiteX3" fmla="*/ 256223 w 266700"/>
                <a:gd name="connsiteY3" fmla="*/ 166688 h 161925"/>
                <a:gd name="connsiteX4" fmla="*/ 263843 w 266700"/>
                <a:gd name="connsiteY4" fmla="*/ 118110 h 161925"/>
                <a:gd name="connsiteX5" fmla="*/ 258128 w 266700"/>
                <a:gd name="connsiteY5" fmla="*/ 11334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61925">
                  <a:moveTo>
                    <a:pt x="258128" y="113347"/>
                  </a:moveTo>
                  <a:cubicBezTo>
                    <a:pt x="219075" y="90488"/>
                    <a:pt x="58103" y="30480"/>
                    <a:pt x="20955" y="0"/>
                  </a:cubicBezTo>
                  <a:cubicBezTo>
                    <a:pt x="13335" y="14288"/>
                    <a:pt x="6668" y="24765"/>
                    <a:pt x="0" y="32385"/>
                  </a:cubicBezTo>
                  <a:cubicBezTo>
                    <a:pt x="61913" y="80963"/>
                    <a:pt x="230505" y="185738"/>
                    <a:pt x="256223" y="166688"/>
                  </a:cubicBezTo>
                  <a:cubicBezTo>
                    <a:pt x="280035" y="149543"/>
                    <a:pt x="273368" y="129540"/>
                    <a:pt x="263843" y="118110"/>
                  </a:cubicBezTo>
                  <a:cubicBezTo>
                    <a:pt x="261938" y="116205"/>
                    <a:pt x="260033" y="114300"/>
                    <a:pt x="258128" y="11334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E08D0A8-E6BD-4885-92D5-9D594FD4718A}"/>
                </a:ext>
              </a:extLst>
            </p:cNvPr>
            <p:cNvSpPr/>
            <p:nvPr/>
          </p:nvSpPr>
          <p:spPr>
            <a:xfrm>
              <a:off x="6639877" y="2874644"/>
              <a:ext cx="552450" cy="180975"/>
            </a:xfrm>
            <a:custGeom>
              <a:avLst/>
              <a:gdLst>
                <a:gd name="connsiteX0" fmla="*/ 551497 w 552450"/>
                <a:gd name="connsiteY0" fmla="*/ 19050 h 180975"/>
                <a:gd name="connsiteX1" fmla="*/ 242888 w 552450"/>
                <a:gd name="connsiteY1" fmla="*/ 96203 h 180975"/>
                <a:gd name="connsiteX2" fmla="*/ 176213 w 552450"/>
                <a:gd name="connsiteY2" fmla="*/ 67628 h 180975"/>
                <a:gd name="connsiteX3" fmla="*/ 31432 w 552450"/>
                <a:gd name="connsiteY3" fmla="*/ 0 h 180975"/>
                <a:gd name="connsiteX4" fmla="*/ 0 w 552450"/>
                <a:gd name="connsiteY4" fmla="*/ 46673 h 180975"/>
                <a:gd name="connsiteX5" fmla="*/ 241935 w 552450"/>
                <a:gd name="connsiteY5" fmla="*/ 178118 h 180975"/>
                <a:gd name="connsiteX6" fmla="*/ 503872 w 552450"/>
                <a:gd name="connsiteY6" fmla="*/ 141922 h 180975"/>
                <a:gd name="connsiteX7" fmla="*/ 551497 w 552450"/>
                <a:gd name="connsiteY7" fmla="*/ 1905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180975">
                  <a:moveTo>
                    <a:pt x="551497" y="19050"/>
                  </a:moveTo>
                  <a:cubicBezTo>
                    <a:pt x="416242" y="32385"/>
                    <a:pt x="247650" y="94298"/>
                    <a:pt x="242888" y="96203"/>
                  </a:cubicBezTo>
                  <a:cubicBezTo>
                    <a:pt x="225742" y="88582"/>
                    <a:pt x="201930" y="78105"/>
                    <a:pt x="176213" y="67628"/>
                  </a:cubicBezTo>
                  <a:cubicBezTo>
                    <a:pt x="120967" y="44768"/>
                    <a:pt x="53340" y="17145"/>
                    <a:pt x="31432" y="0"/>
                  </a:cubicBezTo>
                  <a:lnTo>
                    <a:pt x="0" y="46673"/>
                  </a:lnTo>
                  <a:cubicBezTo>
                    <a:pt x="54292" y="87630"/>
                    <a:pt x="189547" y="170497"/>
                    <a:pt x="241935" y="178118"/>
                  </a:cubicBezTo>
                  <a:cubicBezTo>
                    <a:pt x="295275" y="185738"/>
                    <a:pt x="492442" y="186690"/>
                    <a:pt x="503872" y="141922"/>
                  </a:cubicBezTo>
                  <a:cubicBezTo>
                    <a:pt x="507682" y="125730"/>
                    <a:pt x="566738" y="18098"/>
                    <a:pt x="551497" y="190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87B613D-5257-4D5C-8C08-0B33A1ACABBB}"/>
                </a:ext>
              </a:extLst>
            </p:cNvPr>
            <p:cNvSpPr/>
            <p:nvPr/>
          </p:nvSpPr>
          <p:spPr>
            <a:xfrm>
              <a:off x="7282336" y="2822171"/>
              <a:ext cx="133350" cy="361950"/>
            </a:xfrm>
            <a:custGeom>
              <a:avLst/>
              <a:gdLst>
                <a:gd name="connsiteX0" fmla="*/ 86204 w 133350"/>
                <a:gd name="connsiteY0" fmla="*/ 16279 h 361950"/>
                <a:gd name="connsiteX1" fmla="*/ 69058 w 133350"/>
                <a:gd name="connsiteY1" fmla="*/ 84859 h 361950"/>
                <a:gd name="connsiteX2" fmla="*/ 49056 w 133350"/>
                <a:gd name="connsiteY2" fmla="*/ 186776 h 361950"/>
                <a:gd name="connsiteX3" fmla="*/ 2383 w 133350"/>
                <a:gd name="connsiteY3" fmla="*/ 360131 h 361950"/>
                <a:gd name="connsiteX4" fmla="*/ 106206 w 133350"/>
                <a:gd name="connsiteY4" fmla="*/ 255356 h 361950"/>
                <a:gd name="connsiteX5" fmla="*/ 110969 w 133350"/>
                <a:gd name="connsiteY5" fmla="*/ 182014 h 361950"/>
                <a:gd name="connsiteX6" fmla="*/ 124304 w 133350"/>
                <a:gd name="connsiteY6" fmla="*/ 90574 h 361950"/>
                <a:gd name="connsiteX7" fmla="*/ 140496 w 133350"/>
                <a:gd name="connsiteY7" fmla="*/ 8659 h 361950"/>
                <a:gd name="connsiteX8" fmla="*/ 86204 w 133350"/>
                <a:gd name="connsiteY8" fmla="*/ 1627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361950">
                  <a:moveTo>
                    <a:pt x="86204" y="16279"/>
                  </a:moveTo>
                  <a:cubicBezTo>
                    <a:pt x="88108" y="37234"/>
                    <a:pt x="79536" y="61046"/>
                    <a:pt x="69058" y="84859"/>
                  </a:cubicBezTo>
                  <a:cubicBezTo>
                    <a:pt x="59533" y="107719"/>
                    <a:pt x="48104" y="127721"/>
                    <a:pt x="49056" y="186776"/>
                  </a:cubicBezTo>
                  <a:cubicBezTo>
                    <a:pt x="50008" y="271549"/>
                    <a:pt x="-12856" y="346796"/>
                    <a:pt x="2383" y="360131"/>
                  </a:cubicBezTo>
                  <a:cubicBezTo>
                    <a:pt x="15719" y="372514"/>
                    <a:pt x="77631" y="342034"/>
                    <a:pt x="106206" y="255356"/>
                  </a:cubicBezTo>
                  <a:cubicBezTo>
                    <a:pt x="110969" y="240116"/>
                    <a:pt x="117636" y="208684"/>
                    <a:pt x="110969" y="182014"/>
                  </a:cubicBezTo>
                  <a:cubicBezTo>
                    <a:pt x="107158" y="165821"/>
                    <a:pt x="103349" y="130579"/>
                    <a:pt x="124304" y="90574"/>
                  </a:cubicBezTo>
                  <a:cubicBezTo>
                    <a:pt x="138591" y="62951"/>
                    <a:pt x="142401" y="34376"/>
                    <a:pt x="140496" y="8659"/>
                  </a:cubicBezTo>
                  <a:cubicBezTo>
                    <a:pt x="130971" y="-14201"/>
                    <a:pt x="86204" y="15326"/>
                    <a:pt x="86204" y="16279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AA18E89-9F03-4094-8CBB-D3096283D2C3}"/>
                </a:ext>
              </a:extLst>
            </p:cNvPr>
            <p:cNvSpPr/>
            <p:nvPr/>
          </p:nvSpPr>
          <p:spPr>
            <a:xfrm>
              <a:off x="7314622" y="2757273"/>
              <a:ext cx="114300" cy="133350"/>
            </a:xfrm>
            <a:custGeom>
              <a:avLst/>
              <a:gdLst>
                <a:gd name="connsiteX0" fmla="*/ 72015 w 114300"/>
                <a:gd name="connsiteY0" fmla="*/ 1166 h 133350"/>
                <a:gd name="connsiteX1" fmla="*/ 7245 w 114300"/>
                <a:gd name="connsiteY1" fmla="*/ 45934 h 133350"/>
                <a:gd name="connsiteX2" fmla="*/ 577 w 114300"/>
                <a:gd name="connsiteY2" fmla="*/ 75461 h 133350"/>
                <a:gd name="connsiteX3" fmla="*/ 40582 w 114300"/>
                <a:gd name="connsiteY3" fmla="*/ 137374 h 133350"/>
                <a:gd name="connsiteX4" fmla="*/ 114877 w 114300"/>
                <a:gd name="connsiteY4" fmla="*/ 50696 h 133350"/>
                <a:gd name="connsiteX5" fmla="*/ 72015 w 114300"/>
                <a:gd name="connsiteY5" fmla="*/ 116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33350">
                  <a:moveTo>
                    <a:pt x="72015" y="1166"/>
                  </a:moveTo>
                  <a:cubicBezTo>
                    <a:pt x="43440" y="-5501"/>
                    <a:pt x="13912" y="17359"/>
                    <a:pt x="7245" y="45934"/>
                  </a:cubicBezTo>
                  <a:cubicBezTo>
                    <a:pt x="7245" y="45934"/>
                    <a:pt x="577" y="75461"/>
                    <a:pt x="577" y="75461"/>
                  </a:cubicBezTo>
                  <a:cubicBezTo>
                    <a:pt x="-4185" y="96416"/>
                    <a:pt x="21532" y="137374"/>
                    <a:pt x="40582" y="137374"/>
                  </a:cubicBezTo>
                  <a:cubicBezTo>
                    <a:pt x="86302" y="138326"/>
                    <a:pt x="113925" y="59269"/>
                    <a:pt x="114877" y="50696"/>
                  </a:cubicBezTo>
                  <a:cubicBezTo>
                    <a:pt x="115830" y="24026"/>
                    <a:pt x="98685" y="6881"/>
                    <a:pt x="72015" y="116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AF5B74A-B8AD-4154-8197-E746843D1E14}"/>
                </a:ext>
              </a:extLst>
            </p:cNvPr>
            <p:cNvSpPr/>
            <p:nvPr/>
          </p:nvSpPr>
          <p:spPr>
            <a:xfrm>
              <a:off x="7154900" y="2697247"/>
              <a:ext cx="285750" cy="476250"/>
            </a:xfrm>
            <a:custGeom>
              <a:avLst/>
              <a:gdLst>
                <a:gd name="connsiteX0" fmla="*/ 251740 w 285750"/>
                <a:gd name="connsiteY0" fmla="*/ 39285 h 476250"/>
                <a:gd name="connsiteX1" fmla="*/ 232690 w 285750"/>
                <a:gd name="connsiteY1" fmla="*/ 9758 h 476250"/>
                <a:gd name="connsiteX2" fmla="*/ 140297 w 285750"/>
                <a:gd name="connsiteY2" fmla="*/ 18330 h 476250"/>
                <a:gd name="connsiteX3" fmla="*/ 80290 w 285750"/>
                <a:gd name="connsiteY3" fmla="*/ 136440 h 476250"/>
                <a:gd name="connsiteX4" fmla="*/ 41237 w 285750"/>
                <a:gd name="connsiteY4" fmla="*/ 234548 h 476250"/>
                <a:gd name="connsiteX5" fmla="*/ 2185 w 285750"/>
                <a:gd name="connsiteY5" fmla="*/ 309795 h 476250"/>
                <a:gd name="connsiteX6" fmla="*/ 81242 w 285750"/>
                <a:gd name="connsiteY6" fmla="*/ 478388 h 476250"/>
                <a:gd name="connsiteX7" fmla="*/ 124105 w 285750"/>
                <a:gd name="connsiteY7" fmla="*/ 278363 h 476250"/>
                <a:gd name="connsiteX8" fmla="*/ 146965 w 285750"/>
                <a:gd name="connsiteY8" fmla="*/ 167873 h 476250"/>
                <a:gd name="connsiteX9" fmla="*/ 192685 w 285750"/>
                <a:gd name="connsiteY9" fmla="*/ 75480 h 476250"/>
                <a:gd name="connsiteX10" fmla="*/ 246977 w 285750"/>
                <a:gd name="connsiteY10" fmla="*/ 65955 h 476250"/>
                <a:gd name="connsiteX11" fmla="*/ 255550 w 285750"/>
                <a:gd name="connsiteY11" fmla="*/ 159300 h 476250"/>
                <a:gd name="connsiteX12" fmla="*/ 279362 w 285750"/>
                <a:gd name="connsiteY12" fmla="*/ 51668 h 476250"/>
                <a:gd name="connsiteX13" fmla="*/ 251740 w 285750"/>
                <a:gd name="connsiteY13" fmla="*/ 3928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0" h="476250">
                  <a:moveTo>
                    <a:pt x="251740" y="39285"/>
                  </a:moveTo>
                  <a:cubicBezTo>
                    <a:pt x="251740" y="39285"/>
                    <a:pt x="254597" y="26903"/>
                    <a:pt x="232690" y="9758"/>
                  </a:cubicBezTo>
                  <a:cubicBezTo>
                    <a:pt x="214592" y="-3577"/>
                    <a:pt x="175540" y="-5482"/>
                    <a:pt x="140297" y="18330"/>
                  </a:cubicBezTo>
                  <a:cubicBezTo>
                    <a:pt x="105055" y="42143"/>
                    <a:pt x="76480" y="84053"/>
                    <a:pt x="80290" y="136440"/>
                  </a:cubicBezTo>
                  <a:cubicBezTo>
                    <a:pt x="84100" y="188828"/>
                    <a:pt x="56477" y="221213"/>
                    <a:pt x="41237" y="234548"/>
                  </a:cubicBezTo>
                  <a:cubicBezTo>
                    <a:pt x="15520" y="256455"/>
                    <a:pt x="5042" y="291698"/>
                    <a:pt x="2185" y="309795"/>
                  </a:cubicBezTo>
                  <a:cubicBezTo>
                    <a:pt x="-13055" y="412665"/>
                    <a:pt x="55525" y="481245"/>
                    <a:pt x="81242" y="478388"/>
                  </a:cubicBezTo>
                  <a:cubicBezTo>
                    <a:pt x="109817" y="474578"/>
                    <a:pt x="69812" y="361230"/>
                    <a:pt x="124105" y="278363"/>
                  </a:cubicBezTo>
                  <a:cubicBezTo>
                    <a:pt x="162205" y="221213"/>
                    <a:pt x="146012" y="196448"/>
                    <a:pt x="146965" y="167873"/>
                  </a:cubicBezTo>
                  <a:cubicBezTo>
                    <a:pt x="146965" y="130725"/>
                    <a:pt x="173635" y="88815"/>
                    <a:pt x="192685" y="75480"/>
                  </a:cubicBezTo>
                  <a:cubicBezTo>
                    <a:pt x="213640" y="61193"/>
                    <a:pt x="246977" y="65955"/>
                    <a:pt x="246977" y="65955"/>
                  </a:cubicBezTo>
                  <a:cubicBezTo>
                    <a:pt x="246977" y="65955"/>
                    <a:pt x="290792" y="89768"/>
                    <a:pt x="255550" y="159300"/>
                  </a:cubicBezTo>
                  <a:cubicBezTo>
                    <a:pt x="285077" y="144060"/>
                    <a:pt x="305080" y="75480"/>
                    <a:pt x="279362" y="51668"/>
                  </a:cubicBezTo>
                  <a:cubicBezTo>
                    <a:pt x="265075" y="39285"/>
                    <a:pt x="251740" y="39285"/>
                    <a:pt x="251740" y="39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2EFCB9A-61AE-424E-B6BA-41C562DB7379}"/>
                </a:ext>
              </a:extLst>
            </p:cNvPr>
            <p:cNvSpPr/>
            <p:nvPr/>
          </p:nvSpPr>
          <p:spPr>
            <a:xfrm>
              <a:off x="7306137" y="2792115"/>
              <a:ext cx="28575" cy="28575"/>
            </a:xfrm>
            <a:custGeom>
              <a:avLst/>
              <a:gdLst>
                <a:gd name="connsiteX0" fmla="*/ 20493 w 28575"/>
                <a:gd name="connsiteY0" fmla="*/ 614 h 28575"/>
                <a:gd name="connsiteX1" fmla="*/ 490 w 28575"/>
                <a:gd name="connsiteY1" fmla="*/ 12997 h 28575"/>
                <a:gd name="connsiteX2" fmla="*/ 9063 w 28575"/>
                <a:gd name="connsiteY2" fmla="*/ 36809 h 28575"/>
                <a:gd name="connsiteX3" fmla="*/ 30970 w 28575"/>
                <a:gd name="connsiteY3" fmla="*/ 8234 h 28575"/>
                <a:gd name="connsiteX4" fmla="*/ 20493 w 28575"/>
                <a:gd name="connsiteY4" fmla="*/ 61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0493" y="614"/>
                  </a:moveTo>
                  <a:cubicBezTo>
                    <a:pt x="13825" y="-2243"/>
                    <a:pt x="3348" y="5377"/>
                    <a:pt x="490" y="12997"/>
                  </a:cubicBezTo>
                  <a:cubicBezTo>
                    <a:pt x="-1415" y="19664"/>
                    <a:pt x="2395" y="32999"/>
                    <a:pt x="9063" y="36809"/>
                  </a:cubicBezTo>
                  <a:cubicBezTo>
                    <a:pt x="14778" y="30142"/>
                    <a:pt x="25255" y="16807"/>
                    <a:pt x="30970" y="8234"/>
                  </a:cubicBezTo>
                  <a:cubicBezTo>
                    <a:pt x="28113" y="3472"/>
                    <a:pt x="23350" y="614"/>
                    <a:pt x="20493" y="61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D78837-69F7-4E0A-8625-63EDBE34A3B4}"/>
                </a:ext>
              </a:extLst>
            </p:cNvPr>
            <p:cNvSpPr/>
            <p:nvPr/>
          </p:nvSpPr>
          <p:spPr>
            <a:xfrm>
              <a:off x="7294244" y="2366962"/>
              <a:ext cx="400050" cy="361950"/>
            </a:xfrm>
            <a:custGeom>
              <a:avLst/>
              <a:gdLst>
                <a:gd name="connsiteX0" fmla="*/ 337185 w 400050"/>
                <a:gd name="connsiteY0" fmla="*/ 0 h 361950"/>
                <a:gd name="connsiteX1" fmla="*/ 68580 w 400050"/>
                <a:gd name="connsiteY1" fmla="*/ 0 h 361950"/>
                <a:gd name="connsiteX2" fmla="*/ 0 w 400050"/>
                <a:gd name="connsiteY2" fmla="*/ 68580 h 361950"/>
                <a:gd name="connsiteX3" fmla="*/ 0 w 400050"/>
                <a:gd name="connsiteY3" fmla="*/ 194310 h 361950"/>
                <a:gd name="connsiteX4" fmla="*/ 68580 w 400050"/>
                <a:gd name="connsiteY4" fmla="*/ 262890 h 361950"/>
                <a:gd name="connsiteX5" fmla="*/ 215265 w 400050"/>
                <a:gd name="connsiteY5" fmla="*/ 262890 h 361950"/>
                <a:gd name="connsiteX6" fmla="*/ 215265 w 400050"/>
                <a:gd name="connsiteY6" fmla="*/ 363855 h 361950"/>
                <a:gd name="connsiteX7" fmla="*/ 314325 w 400050"/>
                <a:gd name="connsiteY7" fmla="*/ 262890 h 361950"/>
                <a:gd name="connsiteX8" fmla="*/ 338138 w 400050"/>
                <a:gd name="connsiteY8" fmla="*/ 262890 h 361950"/>
                <a:gd name="connsiteX9" fmla="*/ 406718 w 400050"/>
                <a:gd name="connsiteY9" fmla="*/ 194310 h 361950"/>
                <a:gd name="connsiteX10" fmla="*/ 406718 w 400050"/>
                <a:gd name="connsiteY10" fmla="*/ 68580 h 361950"/>
                <a:gd name="connsiteX11" fmla="*/ 337185 w 400050"/>
                <a:gd name="connsiteY11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050" h="361950">
                  <a:moveTo>
                    <a:pt x="337185" y="0"/>
                  </a:moveTo>
                  <a:lnTo>
                    <a:pt x="68580" y="0"/>
                  </a:lnTo>
                  <a:cubicBezTo>
                    <a:pt x="30480" y="0"/>
                    <a:pt x="0" y="30480"/>
                    <a:pt x="0" y="68580"/>
                  </a:cubicBezTo>
                  <a:lnTo>
                    <a:pt x="0" y="194310"/>
                  </a:lnTo>
                  <a:cubicBezTo>
                    <a:pt x="0" y="232410"/>
                    <a:pt x="30480" y="262890"/>
                    <a:pt x="68580" y="262890"/>
                  </a:cubicBezTo>
                  <a:lnTo>
                    <a:pt x="215265" y="262890"/>
                  </a:lnTo>
                  <a:lnTo>
                    <a:pt x="215265" y="363855"/>
                  </a:lnTo>
                  <a:lnTo>
                    <a:pt x="314325" y="262890"/>
                  </a:lnTo>
                  <a:lnTo>
                    <a:pt x="338138" y="262890"/>
                  </a:lnTo>
                  <a:cubicBezTo>
                    <a:pt x="376238" y="262890"/>
                    <a:pt x="406718" y="232410"/>
                    <a:pt x="406718" y="194310"/>
                  </a:cubicBezTo>
                  <a:lnTo>
                    <a:pt x="406718" y="68580"/>
                  </a:lnTo>
                  <a:cubicBezTo>
                    <a:pt x="405765" y="30480"/>
                    <a:pt x="375285" y="0"/>
                    <a:pt x="33718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727DAD8-B72B-495E-8C14-60EDDDF6AD41}"/>
                </a:ext>
              </a:extLst>
            </p:cNvPr>
            <p:cNvSpPr/>
            <p:nvPr/>
          </p:nvSpPr>
          <p:spPr>
            <a:xfrm>
              <a:off x="7368301" y="2443162"/>
              <a:ext cx="57150" cy="95250"/>
            </a:xfrm>
            <a:custGeom>
              <a:avLst/>
              <a:gdLst>
                <a:gd name="connsiteX0" fmla="*/ 57388 w 57150"/>
                <a:gd name="connsiteY0" fmla="*/ 9525 h 95250"/>
                <a:gd name="connsiteX1" fmla="*/ 47863 w 57150"/>
                <a:gd name="connsiteY1" fmla="*/ 0 h 95250"/>
                <a:gd name="connsiteX2" fmla="*/ 2143 w 57150"/>
                <a:gd name="connsiteY2" fmla="*/ 45720 h 95250"/>
                <a:gd name="connsiteX3" fmla="*/ 2143 w 57150"/>
                <a:gd name="connsiteY3" fmla="*/ 55245 h 95250"/>
                <a:gd name="connsiteX4" fmla="*/ 48816 w 57150"/>
                <a:gd name="connsiteY4" fmla="*/ 101918 h 95250"/>
                <a:gd name="connsiteX5" fmla="*/ 58341 w 57150"/>
                <a:gd name="connsiteY5" fmla="*/ 92393 h 95250"/>
                <a:gd name="connsiteX6" fmla="*/ 16431 w 57150"/>
                <a:gd name="connsiteY6" fmla="*/ 50483 h 95250"/>
                <a:gd name="connsiteX7" fmla="*/ 57388 w 57150"/>
                <a:gd name="connsiteY7" fmla="*/ 95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95250">
                  <a:moveTo>
                    <a:pt x="57388" y="9525"/>
                  </a:moveTo>
                  <a:lnTo>
                    <a:pt x="47863" y="0"/>
                  </a:lnTo>
                  <a:lnTo>
                    <a:pt x="2143" y="45720"/>
                  </a:lnTo>
                  <a:cubicBezTo>
                    <a:pt x="-714" y="48578"/>
                    <a:pt x="-714" y="52388"/>
                    <a:pt x="2143" y="55245"/>
                  </a:cubicBezTo>
                  <a:lnTo>
                    <a:pt x="48816" y="101918"/>
                  </a:lnTo>
                  <a:lnTo>
                    <a:pt x="58341" y="92393"/>
                  </a:lnTo>
                  <a:lnTo>
                    <a:pt x="16431" y="50483"/>
                  </a:lnTo>
                  <a:lnTo>
                    <a:pt x="57388" y="95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3FC04B-D042-4B19-9729-83385A03F63A}"/>
                </a:ext>
              </a:extLst>
            </p:cNvPr>
            <p:cNvSpPr/>
            <p:nvPr/>
          </p:nvSpPr>
          <p:spPr>
            <a:xfrm>
              <a:off x="7573327" y="2442210"/>
              <a:ext cx="57150" cy="95250"/>
            </a:xfrm>
            <a:custGeom>
              <a:avLst/>
              <a:gdLst>
                <a:gd name="connsiteX0" fmla="*/ 9525 w 57150"/>
                <a:gd name="connsiteY0" fmla="*/ 0 h 95250"/>
                <a:gd name="connsiteX1" fmla="*/ 0 w 57150"/>
                <a:gd name="connsiteY1" fmla="*/ 9525 h 95250"/>
                <a:gd name="connsiteX2" fmla="*/ 42863 w 57150"/>
                <a:gd name="connsiteY2" fmla="*/ 52387 h 95250"/>
                <a:gd name="connsiteX3" fmla="*/ 0 w 57150"/>
                <a:gd name="connsiteY3" fmla="*/ 95250 h 95250"/>
                <a:gd name="connsiteX4" fmla="*/ 9525 w 57150"/>
                <a:gd name="connsiteY4" fmla="*/ 104775 h 95250"/>
                <a:gd name="connsiteX5" fmla="*/ 57150 w 57150"/>
                <a:gd name="connsiteY5" fmla="*/ 57150 h 95250"/>
                <a:gd name="connsiteX6" fmla="*/ 59055 w 57150"/>
                <a:gd name="connsiteY6" fmla="*/ 52387 h 95250"/>
                <a:gd name="connsiteX7" fmla="*/ 57150 w 57150"/>
                <a:gd name="connsiteY7" fmla="*/ 47625 h 95250"/>
                <a:gd name="connsiteX8" fmla="*/ 9525 w 57150"/>
                <a:gd name="connsiteY8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95250">
                  <a:moveTo>
                    <a:pt x="9525" y="0"/>
                  </a:moveTo>
                  <a:lnTo>
                    <a:pt x="0" y="9525"/>
                  </a:lnTo>
                  <a:lnTo>
                    <a:pt x="42863" y="52387"/>
                  </a:lnTo>
                  <a:lnTo>
                    <a:pt x="0" y="95250"/>
                  </a:lnTo>
                  <a:lnTo>
                    <a:pt x="9525" y="104775"/>
                  </a:lnTo>
                  <a:lnTo>
                    <a:pt x="57150" y="57150"/>
                  </a:lnTo>
                  <a:cubicBezTo>
                    <a:pt x="58103" y="56198"/>
                    <a:pt x="59055" y="54293"/>
                    <a:pt x="59055" y="52387"/>
                  </a:cubicBezTo>
                  <a:cubicBezTo>
                    <a:pt x="59055" y="50482"/>
                    <a:pt x="58103" y="48578"/>
                    <a:pt x="57150" y="47625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6FAF892-C433-4382-83C5-4D609466F908}"/>
                </a:ext>
              </a:extLst>
            </p:cNvPr>
            <p:cNvSpPr/>
            <p:nvPr/>
          </p:nvSpPr>
          <p:spPr>
            <a:xfrm>
              <a:off x="7459585" y="2407131"/>
              <a:ext cx="85725" cy="171450"/>
            </a:xfrm>
            <a:custGeom>
              <a:avLst/>
              <a:gdLst>
                <a:gd name="connsiteX0" fmla="*/ 0 w 85725"/>
                <a:gd name="connsiteY0" fmla="*/ 167152 h 171450"/>
                <a:gd name="connsiteX1" fmla="*/ 74195 w 85725"/>
                <a:gd name="connsiteY1" fmla="*/ 0 h 171450"/>
                <a:gd name="connsiteX2" fmla="*/ 86383 w 85725"/>
                <a:gd name="connsiteY2" fmla="*/ 5410 h 171450"/>
                <a:gd name="connsiteX3" fmla="*/ 12188 w 85725"/>
                <a:gd name="connsiteY3" fmla="*/ 17256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71450">
                  <a:moveTo>
                    <a:pt x="0" y="167152"/>
                  </a:moveTo>
                  <a:lnTo>
                    <a:pt x="74195" y="0"/>
                  </a:lnTo>
                  <a:lnTo>
                    <a:pt x="86383" y="5410"/>
                  </a:lnTo>
                  <a:lnTo>
                    <a:pt x="12188" y="1725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000FBE-D7CF-444E-B54A-758C18A4A0E9}"/>
                </a:ext>
              </a:extLst>
            </p:cNvPr>
            <p:cNvSpPr/>
            <p:nvPr/>
          </p:nvSpPr>
          <p:spPr>
            <a:xfrm>
              <a:off x="7617142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20B2CF-D2CD-47AC-8BC8-D6953DF04682}"/>
                </a:ext>
              </a:extLst>
            </p:cNvPr>
            <p:cNvSpPr/>
            <p:nvPr/>
          </p:nvSpPr>
          <p:spPr>
            <a:xfrm>
              <a:off x="731615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3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3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3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7" y="495300"/>
                    <a:pt x="39053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D7525FA-1AED-4321-9B4A-CB52AC1852D2}"/>
                </a:ext>
              </a:extLst>
            </p:cNvPr>
            <p:cNvSpPr/>
            <p:nvPr/>
          </p:nvSpPr>
          <p:spPr>
            <a:xfrm>
              <a:off x="734187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20C424-D54E-4ECC-8FD6-C5EE55F485DD}"/>
                </a:ext>
              </a:extLst>
            </p:cNvPr>
            <p:cNvSpPr/>
            <p:nvPr/>
          </p:nvSpPr>
          <p:spPr>
            <a:xfrm>
              <a:off x="751998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8" y="0"/>
                    <a:pt x="0" y="6667"/>
                    <a:pt x="0" y="15240"/>
                  </a:cubicBezTo>
                  <a:cubicBezTo>
                    <a:pt x="0" y="23813"/>
                    <a:pt x="6668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A3DABC-4B09-494E-ADA6-D5A71181D260}"/>
                </a:ext>
              </a:extLst>
            </p:cNvPr>
            <p:cNvSpPr/>
            <p:nvPr/>
          </p:nvSpPr>
          <p:spPr>
            <a:xfrm>
              <a:off x="7609522" y="3091174"/>
              <a:ext cx="66675" cy="209550"/>
            </a:xfrm>
            <a:custGeom>
              <a:avLst/>
              <a:gdLst>
                <a:gd name="connsiteX0" fmla="*/ 50483 w 66675"/>
                <a:gd name="connsiteY0" fmla="*/ 2546 h 209550"/>
                <a:gd name="connsiteX1" fmla="*/ 25718 w 66675"/>
                <a:gd name="connsiteY1" fmla="*/ 30168 h 209550"/>
                <a:gd name="connsiteX2" fmla="*/ 23813 w 66675"/>
                <a:gd name="connsiteY2" fmla="*/ 71126 h 209550"/>
                <a:gd name="connsiteX3" fmla="*/ 18097 w 66675"/>
                <a:gd name="connsiteY3" fmla="*/ 87318 h 209550"/>
                <a:gd name="connsiteX4" fmla="*/ 0 w 66675"/>
                <a:gd name="connsiteY4" fmla="*/ 95891 h 209550"/>
                <a:gd name="connsiteX5" fmla="*/ 0 w 66675"/>
                <a:gd name="connsiteY5" fmla="*/ 121608 h 209550"/>
                <a:gd name="connsiteX6" fmla="*/ 8572 w 66675"/>
                <a:gd name="connsiteY6" fmla="*/ 123513 h 209550"/>
                <a:gd name="connsiteX7" fmla="*/ 22860 w 66675"/>
                <a:gd name="connsiteY7" fmla="*/ 139706 h 209550"/>
                <a:gd name="connsiteX8" fmla="*/ 36195 w 66675"/>
                <a:gd name="connsiteY8" fmla="*/ 208286 h 209550"/>
                <a:gd name="connsiteX9" fmla="*/ 75247 w 66675"/>
                <a:gd name="connsiteY9" fmla="*/ 217811 h 209550"/>
                <a:gd name="connsiteX10" fmla="*/ 75247 w 66675"/>
                <a:gd name="connsiteY10" fmla="*/ 190188 h 209550"/>
                <a:gd name="connsiteX11" fmla="*/ 61913 w 66675"/>
                <a:gd name="connsiteY11" fmla="*/ 189236 h 209550"/>
                <a:gd name="connsiteX12" fmla="*/ 53340 w 66675"/>
                <a:gd name="connsiteY12" fmla="*/ 177806 h 209550"/>
                <a:gd name="connsiteX13" fmla="*/ 32385 w 66675"/>
                <a:gd name="connsiteY13" fmla="*/ 109226 h 209550"/>
                <a:gd name="connsiteX14" fmla="*/ 52388 w 66675"/>
                <a:gd name="connsiteY14" fmla="*/ 74936 h 209550"/>
                <a:gd name="connsiteX15" fmla="*/ 53340 w 66675"/>
                <a:gd name="connsiteY15" fmla="*/ 52076 h 209550"/>
                <a:gd name="connsiteX16" fmla="*/ 54293 w 66675"/>
                <a:gd name="connsiteY16" fmla="*/ 35883 h 209550"/>
                <a:gd name="connsiteX17" fmla="*/ 64770 w 66675"/>
                <a:gd name="connsiteY17" fmla="*/ 27311 h 209550"/>
                <a:gd name="connsiteX18" fmla="*/ 74295 w 66675"/>
                <a:gd name="connsiteY18" fmla="*/ 27311 h 209550"/>
                <a:gd name="connsiteX19" fmla="*/ 74295 w 66675"/>
                <a:gd name="connsiteY19" fmla="*/ 27311 h 209550"/>
                <a:gd name="connsiteX20" fmla="*/ 74295 w 66675"/>
                <a:gd name="connsiteY20" fmla="*/ 641 h 209550"/>
                <a:gd name="connsiteX21" fmla="*/ 50483 w 66675"/>
                <a:gd name="connsiteY21" fmla="*/ 254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0483" y="2546"/>
                  </a:moveTo>
                  <a:cubicBezTo>
                    <a:pt x="36195" y="6356"/>
                    <a:pt x="27622" y="15881"/>
                    <a:pt x="25718" y="30168"/>
                  </a:cubicBezTo>
                  <a:cubicBezTo>
                    <a:pt x="23813" y="43503"/>
                    <a:pt x="25718" y="57791"/>
                    <a:pt x="23813" y="71126"/>
                  </a:cubicBezTo>
                  <a:cubicBezTo>
                    <a:pt x="22860" y="76841"/>
                    <a:pt x="21908" y="82556"/>
                    <a:pt x="18097" y="87318"/>
                  </a:cubicBezTo>
                  <a:cubicBezTo>
                    <a:pt x="13335" y="93986"/>
                    <a:pt x="0" y="95891"/>
                    <a:pt x="0" y="95891"/>
                  </a:cubicBezTo>
                  <a:lnTo>
                    <a:pt x="0" y="121608"/>
                  </a:lnTo>
                  <a:cubicBezTo>
                    <a:pt x="0" y="121608"/>
                    <a:pt x="2858" y="121608"/>
                    <a:pt x="8572" y="123513"/>
                  </a:cubicBezTo>
                  <a:cubicBezTo>
                    <a:pt x="16193" y="126371"/>
                    <a:pt x="20003" y="132086"/>
                    <a:pt x="22860" y="139706"/>
                  </a:cubicBezTo>
                  <a:cubicBezTo>
                    <a:pt x="28575" y="161613"/>
                    <a:pt x="16193" y="192093"/>
                    <a:pt x="36195" y="208286"/>
                  </a:cubicBezTo>
                  <a:cubicBezTo>
                    <a:pt x="44768" y="215906"/>
                    <a:pt x="60008" y="217811"/>
                    <a:pt x="75247" y="217811"/>
                  </a:cubicBezTo>
                  <a:lnTo>
                    <a:pt x="75247" y="190188"/>
                  </a:lnTo>
                  <a:cubicBezTo>
                    <a:pt x="72390" y="190188"/>
                    <a:pt x="64770" y="190188"/>
                    <a:pt x="61913" y="189236"/>
                  </a:cubicBezTo>
                  <a:cubicBezTo>
                    <a:pt x="56197" y="187331"/>
                    <a:pt x="54293" y="183521"/>
                    <a:pt x="53340" y="177806"/>
                  </a:cubicBezTo>
                  <a:cubicBezTo>
                    <a:pt x="51435" y="153041"/>
                    <a:pt x="57150" y="123513"/>
                    <a:pt x="32385" y="109226"/>
                  </a:cubicBezTo>
                  <a:cubicBezTo>
                    <a:pt x="44768" y="100653"/>
                    <a:pt x="50483" y="90176"/>
                    <a:pt x="52388" y="74936"/>
                  </a:cubicBezTo>
                  <a:cubicBezTo>
                    <a:pt x="53340" y="67316"/>
                    <a:pt x="53340" y="59696"/>
                    <a:pt x="53340" y="52076"/>
                  </a:cubicBezTo>
                  <a:cubicBezTo>
                    <a:pt x="53340" y="47313"/>
                    <a:pt x="52388" y="40646"/>
                    <a:pt x="54293" y="35883"/>
                  </a:cubicBezTo>
                  <a:cubicBezTo>
                    <a:pt x="56197" y="30168"/>
                    <a:pt x="60008" y="28263"/>
                    <a:pt x="64770" y="27311"/>
                  </a:cubicBezTo>
                  <a:cubicBezTo>
                    <a:pt x="67628" y="27311"/>
                    <a:pt x="72390" y="28263"/>
                    <a:pt x="74295" y="27311"/>
                  </a:cubicBezTo>
                  <a:cubicBezTo>
                    <a:pt x="74295" y="27311"/>
                    <a:pt x="74295" y="27311"/>
                    <a:pt x="74295" y="27311"/>
                  </a:cubicBezTo>
                  <a:lnTo>
                    <a:pt x="74295" y="641"/>
                  </a:lnTo>
                  <a:cubicBezTo>
                    <a:pt x="69533" y="-1264"/>
                    <a:pt x="55245" y="1593"/>
                    <a:pt x="50483" y="2546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A0E76D-538D-4E42-81B6-7FEF835F2679}"/>
                </a:ext>
              </a:extLst>
            </p:cNvPr>
            <p:cNvSpPr/>
            <p:nvPr/>
          </p:nvSpPr>
          <p:spPr>
            <a:xfrm>
              <a:off x="7791450" y="3091814"/>
              <a:ext cx="66675" cy="209550"/>
            </a:xfrm>
            <a:custGeom>
              <a:avLst/>
              <a:gdLst>
                <a:gd name="connsiteX0" fmla="*/ 51435 w 66675"/>
                <a:gd name="connsiteY0" fmla="*/ 60960 h 209550"/>
                <a:gd name="connsiteX1" fmla="*/ 48578 w 66675"/>
                <a:gd name="connsiteY1" fmla="*/ 21908 h 209550"/>
                <a:gd name="connsiteX2" fmla="*/ 20955 w 66675"/>
                <a:gd name="connsiteY2" fmla="*/ 952 h 209550"/>
                <a:gd name="connsiteX3" fmla="*/ 3810 w 66675"/>
                <a:gd name="connsiteY3" fmla="*/ 0 h 209550"/>
                <a:gd name="connsiteX4" fmla="*/ 0 w 66675"/>
                <a:gd name="connsiteY4" fmla="*/ 0 h 209550"/>
                <a:gd name="connsiteX5" fmla="*/ 0 w 66675"/>
                <a:gd name="connsiteY5" fmla="*/ 27623 h 209550"/>
                <a:gd name="connsiteX6" fmla="*/ 8572 w 66675"/>
                <a:gd name="connsiteY6" fmla="*/ 27623 h 209550"/>
                <a:gd name="connsiteX7" fmla="*/ 20955 w 66675"/>
                <a:gd name="connsiteY7" fmla="*/ 34290 h 209550"/>
                <a:gd name="connsiteX8" fmla="*/ 22860 w 66675"/>
                <a:gd name="connsiteY8" fmla="*/ 56198 h 209550"/>
                <a:gd name="connsiteX9" fmla="*/ 23813 w 66675"/>
                <a:gd name="connsiteY9" fmla="*/ 74295 h 209550"/>
                <a:gd name="connsiteX10" fmla="*/ 43815 w 66675"/>
                <a:gd name="connsiteY10" fmla="*/ 108585 h 209550"/>
                <a:gd name="connsiteX11" fmla="*/ 22860 w 66675"/>
                <a:gd name="connsiteY11" fmla="*/ 154305 h 209550"/>
                <a:gd name="connsiteX12" fmla="*/ 8572 w 66675"/>
                <a:gd name="connsiteY12" fmla="*/ 189548 h 209550"/>
                <a:gd name="connsiteX13" fmla="*/ 0 w 66675"/>
                <a:gd name="connsiteY13" fmla="*/ 190500 h 209550"/>
                <a:gd name="connsiteX14" fmla="*/ 0 w 66675"/>
                <a:gd name="connsiteY14" fmla="*/ 216218 h 209550"/>
                <a:gd name="connsiteX15" fmla="*/ 2857 w 66675"/>
                <a:gd name="connsiteY15" fmla="*/ 216218 h 209550"/>
                <a:gd name="connsiteX16" fmla="*/ 26670 w 66675"/>
                <a:gd name="connsiteY16" fmla="*/ 214313 h 209550"/>
                <a:gd name="connsiteX17" fmla="*/ 51435 w 66675"/>
                <a:gd name="connsiteY17" fmla="*/ 166688 h 209550"/>
                <a:gd name="connsiteX18" fmla="*/ 75247 w 66675"/>
                <a:gd name="connsiteY18" fmla="*/ 121920 h 209550"/>
                <a:gd name="connsiteX19" fmla="*/ 75247 w 66675"/>
                <a:gd name="connsiteY19" fmla="*/ 95250 h 209550"/>
                <a:gd name="connsiteX20" fmla="*/ 61913 w 66675"/>
                <a:gd name="connsiteY20" fmla="*/ 91440 h 209550"/>
                <a:gd name="connsiteX21" fmla="*/ 51435 w 66675"/>
                <a:gd name="connsiteY21" fmla="*/ 6096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1435" y="60960"/>
                  </a:moveTo>
                  <a:cubicBezTo>
                    <a:pt x="51435" y="48577"/>
                    <a:pt x="52388" y="34290"/>
                    <a:pt x="48578" y="21908"/>
                  </a:cubicBezTo>
                  <a:cubicBezTo>
                    <a:pt x="44768" y="9525"/>
                    <a:pt x="33338" y="2858"/>
                    <a:pt x="20955" y="952"/>
                  </a:cubicBezTo>
                  <a:cubicBezTo>
                    <a:pt x="15240" y="0"/>
                    <a:pt x="9525" y="0"/>
                    <a:pt x="3810" y="0"/>
                  </a:cubicBezTo>
                  <a:cubicBezTo>
                    <a:pt x="953" y="0"/>
                    <a:pt x="953" y="0"/>
                    <a:pt x="0" y="0"/>
                  </a:cubicBezTo>
                  <a:lnTo>
                    <a:pt x="0" y="27623"/>
                  </a:lnTo>
                  <a:cubicBezTo>
                    <a:pt x="1905" y="27623"/>
                    <a:pt x="6668" y="27623"/>
                    <a:pt x="8572" y="27623"/>
                  </a:cubicBezTo>
                  <a:cubicBezTo>
                    <a:pt x="13335" y="27623"/>
                    <a:pt x="19050" y="28575"/>
                    <a:pt x="20955" y="34290"/>
                  </a:cubicBezTo>
                  <a:cubicBezTo>
                    <a:pt x="23813" y="40005"/>
                    <a:pt x="21907" y="49530"/>
                    <a:pt x="22860" y="56198"/>
                  </a:cubicBezTo>
                  <a:cubicBezTo>
                    <a:pt x="22860" y="62865"/>
                    <a:pt x="22860" y="68580"/>
                    <a:pt x="23813" y="74295"/>
                  </a:cubicBezTo>
                  <a:cubicBezTo>
                    <a:pt x="24765" y="89535"/>
                    <a:pt x="31432" y="100013"/>
                    <a:pt x="43815" y="108585"/>
                  </a:cubicBezTo>
                  <a:cubicBezTo>
                    <a:pt x="26670" y="118110"/>
                    <a:pt x="23813" y="136208"/>
                    <a:pt x="22860" y="154305"/>
                  </a:cubicBezTo>
                  <a:cubicBezTo>
                    <a:pt x="21907" y="167640"/>
                    <a:pt x="26670" y="187643"/>
                    <a:pt x="8572" y="189548"/>
                  </a:cubicBezTo>
                  <a:cubicBezTo>
                    <a:pt x="3810" y="190500"/>
                    <a:pt x="953" y="188595"/>
                    <a:pt x="0" y="190500"/>
                  </a:cubicBezTo>
                  <a:lnTo>
                    <a:pt x="0" y="216218"/>
                  </a:lnTo>
                  <a:cubicBezTo>
                    <a:pt x="953" y="216218"/>
                    <a:pt x="1905" y="216218"/>
                    <a:pt x="2857" y="216218"/>
                  </a:cubicBezTo>
                  <a:cubicBezTo>
                    <a:pt x="10478" y="217170"/>
                    <a:pt x="20003" y="216218"/>
                    <a:pt x="26670" y="214313"/>
                  </a:cubicBezTo>
                  <a:cubicBezTo>
                    <a:pt x="49530" y="207645"/>
                    <a:pt x="51435" y="187643"/>
                    <a:pt x="51435" y="166688"/>
                  </a:cubicBezTo>
                  <a:cubicBezTo>
                    <a:pt x="51435" y="147638"/>
                    <a:pt x="50482" y="123825"/>
                    <a:pt x="75247" y="121920"/>
                  </a:cubicBezTo>
                  <a:lnTo>
                    <a:pt x="75247" y="95250"/>
                  </a:lnTo>
                  <a:cubicBezTo>
                    <a:pt x="75247" y="95250"/>
                    <a:pt x="64770" y="93345"/>
                    <a:pt x="61913" y="91440"/>
                  </a:cubicBezTo>
                  <a:cubicBezTo>
                    <a:pt x="51435" y="84773"/>
                    <a:pt x="51435" y="71438"/>
                    <a:pt x="51435" y="6096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ABD4354-CB99-4770-B0FD-D2E592C69F9A}"/>
                </a:ext>
              </a:extLst>
            </p:cNvPr>
            <p:cNvSpPr/>
            <p:nvPr/>
          </p:nvSpPr>
          <p:spPr>
            <a:xfrm>
              <a:off x="7692390" y="315468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1A985F3-E4C5-47BC-9609-18C5EE88EB80}"/>
                </a:ext>
              </a:extLst>
            </p:cNvPr>
            <p:cNvSpPr/>
            <p:nvPr/>
          </p:nvSpPr>
          <p:spPr>
            <a:xfrm>
              <a:off x="7692390" y="318897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77D31F-0ABF-4045-AF6B-EFCA16F0C795}"/>
                </a:ext>
              </a:extLst>
            </p:cNvPr>
            <p:cNvSpPr/>
            <p:nvPr/>
          </p:nvSpPr>
          <p:spPr>
            <a:xfrm>
              <a:off x="7692390" y="3223260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53340 w 47625"/>
                <a:gd name="connsiteY1" fmla="*/ 0 h 19050"/>
                <a:gd name="connsiteX2" fmla="*/ 53340 w 47625"/>
                <a:gd name="connsiteY2" fmla="*/ 24765 h 19050"/>
                <a:gd name="connsiteX3" fmla="*/ 0 w 476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53340" y="0"/>
                  </a:lnTo>
                  <a:lnTo>
                    <a:pt x="533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CB51ABE-C76A-4F6C-BF34-31DB35FA3552}"/>
                </a:ext>
              </a:extLst>
            </p:cNvPr>
            <p:cNvSpPr/>
            <p:nvPr/>
          </p:nvSpPr>
          <p:spPr>
            <a:xfrm>
              <a:off x="734187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8107 w 95250"/>
                <a:gd name="connsiteY1" fmla="*/ 0 h 400050"/>
                <a:gd name="connsiteX2" fmla="*/ 98107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8107" y="0"/>
                  </a:lnTo>
                  <a:lnTo>
                    <a:pt x="9810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81E980-CF26-4D8D-8C9A-FF1551D7E7CD}"/>
                </a:ext>
              </a:extLst>
            </p:cNvPr>
            <p:cNvSpPr/>
            <p:nvPr/>
          </p:nvSpPr>
          <p:spPr>
            <a:xfrm>
              <a:off x="808196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8 w 47625"/>
                <a:gd name="connsiteY1" fmla="*/ 0 h 400050"/>
                <a:gd name="connsiteX2" fmla="*/ 52388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8" y="0"/>
                  </a:lnTo>
                  <a:lnTo>
                    <a:pt x="52388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91F3EC6-D2D7-4FCF-91AF-F5D0225D94B5}"/>
                </a:ext>
              </a:extLst>
            </p:cNvPr>
            <p:cNvSpPr/>
            <p:nvPr/>
          </p:nvSpPr>
          <p:spPr>
            <a:xfrm>
              <a:off x="735234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A07BE17-3DF0-424B-AC54-AB33BB328D4E}"/>
                </a:ext>
              </a:extLst>
            </p:cNvPr>
            <p:cNvSpPr/>
            <p:nvPr/>
          </p:nvSpPr>
          <p:spPr>
            <a:xfrm>
              <a:off x="7397115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89AE824-C865-4499-BE00-30308FC8A20C}"/>
                </a:ext>
              </a:extLst>
            </p:cNvPr>
            <p:cNvSpPr/>
            <p:nvPr/>
          </p:nvSpPr>
          <p:spPr>
            <a:xfrm>
              <a:off x="735234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77479E-4A29-439F-9035-525EEC574CF0}"/>
                </a:ext>
              </a:extLst>
            </p:cNvPr>
            <p:cNvSpPr/>
            <p:nvPr/>
          </p:nvSpPr>
          <p:spPr>
            <a:xfrm>
              <a:off x="7397115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5FEA18-4120-4B3E-ACBB-F05C3D49BA9F}"/>
                </a:ext>
              </a:extLst>
            </p:cNvPr>
            <p:cNvSpPr/>
            <p:nvPr/>
          </p:nvSpPr>
          <p:spPr>
            <a:xfrm>
              <a:off x="735234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6D724D-CD54-4932-84E1-FCFEC242784B}"/>
                </a:ext>
              </a:extLst>
            </p:cNvPr>
            <p:cNvSpPr/>
            <p:nvPr/>
          </p:nvSpPr>
          <p:spPr>
            <a:xfrm>
              <a:off x="7397115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345343F-AAC8-44F6-BD12-4F4AB4DB0076}"/>
                </a:ext>
              </a:extLst>
            </p:cNvPr>
            <p:cNvSpPr/>
            <p:nvPr/>
          </p:nvSpPr>
          <p:spPr>
            <a:xfrm>
              <a:off x="735234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C11A12-B121-4ED1-B182-C68089B87351}"/>
                </a:ext>
              </a:extLst>
            </p:cNvPr>
            <p:cNvSpPr/>
            <p:nvPr/>
          </p:nvSpPr>
          <p:spPr>
            <a:xfrm>
              <a:off x="7397115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0E7264-D6C7-4353-AAF5-F7990B0A89D7}"/>
                </a:ext>
              </a:extLst>
            </p:cNvPr>
            <p:cNvSpPr/>
            <p:nvPr/>
          </p:nvSpPr>
          <p:spPr>
            <a:xfrm>
              <a:off x="735234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C8ADBF7-3F34-47D7-8A17-9BD0C157449A}"/>
                </a:ext>
              </a:extLst>
            </p:cNvPr>
            <p:cNvSpPr/>
            <p:nvPr/>
          </p:nvSpPr>
          <p:spPr>
            <a:xfrm>
              <a:off x="7397115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3C53129-C72E-4AA6-A873-8B78C26BDD7E}"/>
                </a:ext>
              </a:extLst>
            </p:cNvPr>
            <p:cNvSpPr/>
            <p:nvPr/>
          </p:nvSpPr>
          <p:spPr>
            <a:xfrm>
              <a:off x="735234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B04200-F443-41FC-8ACD-0EBB99CB6906}"/>
                </a:ext>
              </a:extLst>
            </p:cNvPr>
            <p:cNvSpPr/>
            <p:nvPr/>
          </p:nvSpPr>
          <p:spPr>
            <a:xfrm>
              <a:off x="7397115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2D0135E-8A50-4BC4-8CC4-3AF25DFA5E73}"/>
                </a:ext>
              </a:extLst>
            </p:cNvPr>
            <p:cNvSpPr/>
            <p:nvPr/>
          </p:nvSpPr>
          <p:spPr>
            <a:xfrm>
              <a:off x="735234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932D01-8FBF-46D6-94E8-7EFF39F404AE}"/>
                </a:ext>
              </a:extLst>
            </p:cNvPr>
            <p:cNvSpPr/>
            <p:nvPr/>
          </p:nvSpPr>
          <p:spPr>
            <a:xfrm>
              <a:off x="7397115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0271240-51D0-4552-95DE-A4176C6CA6DB}"/>
                </a:ext>
              </a:extLst>
            </p:cNvPr>
            <p:cNvSpPr/>
            <p:nvPr/>
          </p:nvSpPr>
          <p:spPr>
            <a:xfrm>
              <a:off x="809244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F8F4B5-2D99-402A-A96A-D0335A64F38A}"/>
                </a:ext>
              </a:extLst>
            </p:cNvPr>
            <p:cNvSpPr/>
            <p:nvPr/>
          </p:nvSpPr>
          <p:spPr>
            <a:xfrm>
              <a:off x="809244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1D15A22-774B-47FB-9DBB-72BBD30CB8F7}"/>
                </a:ext>
              </a:extLst>
            </p:cNvPr>
            <p:cNvSpPr/>
            <p:nvPr/>
          </p:nvSpPr>
          <p:spPr>
            <a:xfrm>
              <a:off x="809244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7F22655-3F63-4808-9C1E-BEEB9424B63F}"/>
                </a:ext>
              </a:extLst>
            </p:cNvPr>
            <p:cNvSpPr/>
            <p:nvPr/>
          </p:nvSpPr>
          <p:spPr>
            <a:xfrm>
              <a:off x="809244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63AC-0DD7-410B-82D1-F571A0037E13}"/>
                </a:ext>
              </a:extLst>
            </p:cNvPr>
            <p:cNvSpPr/>
            <p:nvPr/>
          </p:nvSpPr>
          <p:spPr>
            <a:xfrm>
              <a:off x="809244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3EB0E5-AEA9-457B-A95E-3F57E4C10E16}"/>
                </a:ext>
              </a:extLst>
            </p:cNvPr>
            <p:cNvSpPr/>
            <p:nvPr/>
          </p:nvSpPr>
          <p:spPr>
            <a:xfrm>
              <a:off x="734187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D263223-B0FE-4422-AF92-44404CF04C16}"/>
                </a:ext>
              </a:extLst>
            </p:cNvPr>
            <p:cNvSpPr/>
            <p:nvPr/>
          </p:nvSpPr>
          <p:spPr>
            <a:xfrm>
              <a:off x="737615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411CE3F-8BAD-4C2B-976A-F215BF82AD91}"/>
                </a:ext>
              </a:extLst>
            </p:cNvPr>
            <p:cNvSpPr/>
            <p:nvPr/>
          </p:nvSpPr>
          <p:spPr>
            <a:xfrm>
              <a:off x="749426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D285ABA-4957-4F22-9070-030F36CB0F54}"/>
                </a:ext>
              </a:extLst>
            </p:cNvPr>
            <p:cNvSpPr/>
            <p:nvPr/>
          </p:nvSpPr>
          <p:spPr>
            <a:xfrm>
              <a:off x="761238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0965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020B4F-A542-43DB-B7C6-2D592C4B6427}"/>
                </a:ext>
              </a:extLst>
            </p:cNvPr>
            <p:cNvSpPr/>
            <p:nvPr/>
          </p:nvSpPr>
          <p:spPr>
            <a:xfrm>
              <a:off x="773049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7" y="19050"/>
                    <a:pt x="101917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E85A64-D770-4E07-931E-7279E275039B}"/>
                </a:ext>
              </a:extLst>
            </p:cNvPr>
            <p:cNvSpPr/>
            <p:nvPr/>
          </p:nvSpPr>
          <p:spPr>
            <a:xfrm>
              <a:off x="784860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77238B8-DE56-4E58-BCE2-927CB935EEE2}"/>
                </a:ext>
              </a:extLst>
            </p:cNvPr>
            <p:cNvSpPr/>
            <p:nvPr/>
          </p:nvSpPr>
          <p:spPr>
            <a:xfrm>
              <a:off x="6532245" y="3165157"/>
              <a:ext cx="123825" cy="381000"/>
            </a:xfrm>
            <a:custGeom>
              <a:avLst/>
              <a:gdLst>
                <a:gd name="connsiteX0" fmla="*/ 0 w 123825"/>
                <a:gd name="connsiteY0" fmla="*/ 0 h 381000"/>
                <a:gd name="connsiteX1" fmla="*/ 124777 w 123825"/>
                <a:gd name="connsiteY1" fmla="*/ 0 h 381000"/>
                <a:gd name="connsiteX2" fmla="*/ 124777 w 123825"/>
                <a:gd name="connsiteY2" fmla="*/ 387668 h 381000"/>
                <a:gd name="connsiteX3" fmla="*/ 0 w 123825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81000">
                  <a:moveTo>
                    <a:pt x="0" y="0"/>
                  </a:moveTo>
                  <a:lnTo>
                    <a:pt x="124777" y="0"/>
                  </a:lnTo>
                  <a:lnTo>
                    <a:pt x="124777" y="387668"/>
                  </a:lnTo>
                  <a:lnTo>
                    <a:pt x="0" y="38766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C2F2359-B51A-4F24-A078-4BEFF83B0EBA}"/>
                </a:ext>
              </a:extLst>
            </p:cNvPr>
            <p:cNvSpPr/>
            <p:nvPr/>
          </p:nvSpPr>
          <p:spPr>
            <a:xfrm>
              <a:off x="6656070" y="3165157"/>
              <a:ext cx="266700" cy="381000"/>
            </a:xfrm>
            <a:custGeom>
              <a:avLst/>
              <a:gdLst>
                <a:gd name="connsiteX0" fmla="*/ 0 w 266700"/>
                <a:gd name="connsiteY0" fmla="*/ 0 h 381000"/>
                <a:gd name="connsiteX1" fmla="*/ 269557 w 266700"/>
                <a:gd name="connsiteY1" fmla="*/ 0 h 381000"/>
                <a:gd name="connsiteX2" fmla="*/ 269557 w 266700"/>
                <a:gd name="connsiteY2" fmla="*/ 387668 h 381000"/>
                <a:gd name="connsiteX3" fmla="*/ 0 w 266700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81000">
                  <a:moveTo>
                    <a:pt x="0" y="0"/>
                  </a:moveTo>
                  <a:lnTo>
                    <a:pt x="269557" y="0"/>
                  </a:lnTo>
                  <a:lnTo>
                    <a:pt x="269557" y="387668"/>
                  </a:lnTo>
                  <a:lnTo>
                    <a:pt x="0" y="38766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2680EE9-DC94-4E2D-8E78-7876BAD2546D}"/>
                </a:ext>
              </a:extLst>
            </p:cNvPr>
            <p:cNvSpPr/>
            <p:nvPr/>
          </p:nvSpPr>
          <p:spPr>
            <a:xfrm>
              <a:off x="6266497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7E82F3-A4A3-4177-A49E-2D19F3A1BB86}"/>
                </a:ext>
              </a:extLst>
            </p:cNvPr>
            <p:cNvSpPr/>
            <p:nvPr/>
          </p:nvSpPr>
          <p:spPr>
            <a:xfrm>
              <a:off x="5965507" y="2949892"/>
              <a:ext cx="838200" cy="485775"/>
            </a:xfrm>
            <a:custGeom>
              <a:avLst/>
              <a:gdLst>
                <a:gd name="connsiteX0" fmla="*/ 804862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2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2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2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2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36D5FF6-7FAC-447C-89F8-8B3604769C1F}"/>
                </a:ext>
              </a:extLst>
            </p:cNvPr>
            <p:cNvSpPr/>
            <p:nvPr/>
          </p:nvSpPr>
          <p:spPr>
            <a:xfrm>
              <a:off x="6199822" y="3011804"/>
              <a:ext cx="514350" cy="295275"/>
            </a:xfrm>
            <a:custGeom>
              <a:avLst/>
              <a:gdLst>
                <a:gd name="connsiteX0" fmla="*/ 493395 w 514350"/>
                <a:gd name="connsiteY0" fmla="*/ 0 h 295275"/>
                <a:gd name="connsiteX1" fmla="*/ 23813 w 514350"/>
                <a:gd name="connsiteY1" fmla="*/ 0 h 295275"/>
                <a:gd name="connsiteX2" fmla="*/ 0 w 514350"/>
                <a:gd name="connsiteY2" fmla="*/ 23813 h 295275"/>
                <a:gd name="connsiteX3" fmla="*/ 0 w 514350"/>
                <a:gd name="connsiteY3" fmla="*/ 279083 h 295275"/>
                <a:gd name="connsiteX4" fmla="*/ 23813 w 514350"/>
                <a:gd name="connsiteY4" fmla="*/ 302895 h 295275"/>
                <a:gd name="connsiteX5" fmla="*/ 493395 w 514350"/>
                <a:gd name="connsiteY5" fmla="*/ 302895 h 295275"/>
                <a:gd name="connsiteX6" fmla="*/ 517208 w 514350"/>
                <a:gd name="connsiteY6" fmla="*/ 279083 h 295275"/>
                <a:gd name="connsiteX7" fmla="*/ 517208 w 514350"/>
                <a:gd name="connsiteY7" fmla="*/ 24765 h 295275"/>
                <a:gd name="connsiteX8" fmla="*/ 493395 w 514350"/>
                <a:gd name="connsiteY8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95275">
                  <a:moveTo>
                    <a:pt x="493395" y="0"/>
                  </a:moveTo>
                  <a:lnTo>
                    <a:pt x="23813" y="0"/>
                  </a:lnTo>
                  <a:cubicBezTo>
                    <a:pt x="10478" y="0"/>
                    <a:pt x="0" y="10478"/>
                    <a:pt x="0" y="23813"/>
                  </a:cubicBezTo>
                  <a:lnTo>
                    <a:pt x="0" y="279083"/>
                  </a:lnTo>
                  <a:cubicBezTo>
                    <a:pt x="0" y="292418"/>
                    <a:pt x="10478" y="302895"/>
                    <a:pt x="23813" y="302895"/>
                  </a:cubicBezTo>
                  <a:lnTo>
                    <a:pt x="493395" y="302895"/>
                  </a:lnTo>
                  <a:cubicBezTo>
                    <a:pt x="506730" y="302895"/>
                    <a:pt x="517208" y="292418"/>
                    <a:pt x="517208" y="279083"/>
                  </a:cubicBezTo>
                  <a:lnTo>
                    <a:pt x="517208" y="24765"/>
                  </a:lnTo>
                  <a:cubicBezTo>
                    <a:pt x="517208" y="11430"/>
                    <a:pt x="506730" y="0"/>
                    <a:pt x="49339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D5A388-6BAD-4582-9571-82D8F45BD79E}"/>
                </a:ext>
              </a:extLst>
            </p:cNvPr>
            <p:cNvSpPr/>
            <p:nvPr/>
          </p:nvSpPr>
          <p:spPr>
            <a:xfrm>
              <a:off x="6169342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7" y="30480"/>
                    <a:pt x="417195" y="23813"/>
                    <a:pt x="417195" y="15240"/>
                  </a:cubicBezTo>
                  <a:cubicBezTo>
                    <a:pt x="417195" y="6667"/>
                    <a:pt x="410527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BD97861-4987-4F08-A38E-E1F5B3A26DA9}"/>
                </a:ext>
              </a:extLst>
            </p:cNvPr>
            <p:cNvSpPr/>
            <p:nvPr/>
          </p:nvSpPr>
          <p:spPr>
            <a:xfrm>
              <a:off x="723042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7F0F4-AC42-4521-B257-9754267DA7A5}"/>
                </a:ext>
              </a:extLst>
            </p:cNvPr>
            <p:cNvSpPr/>
            <p:nvPr/>
          </p:nvSpPr>
          <p:spPr>
            <a:xfrm>
              <a:off x="751522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E99E79-B718-49FB-8946-283301291291}"/>
                </a:ext>
              </a:extLst>
            </p:cNvPr>
            <p:cNvSpPr/>
            <p:nvPr/>
          </p:nvSpPr>
          <p:spPr>
            <a:xfrm>
              <a:off x="829818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A8E9E84-A325-4700-B8CB-4170404E5D86}"/>
                </a:ext>
              </a:extLst>
            </p:cNvPr>
            <p:cNvSpPr/>
            <p:nvPr/>
          </p:nvSpPr>
          <p:spPr>
            <a:xfrm>
              <a:off x="858393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762DD5-DCAB-408F-9CB0-97B1434FD4F3}"/>
                </a:ext>
              </a:extLst>
            </p:cNvPr>
            <p:cNvSpPr/>
            <p:nvPr/>
          </p:nvSpPr>
          <p:spPr>
            <a:xfrm>
              <a:off x="580834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205495A-1000-4101-9F46-C52B54ADB680}"/>
                </a:ext>
              </a:extLst>
            </p:cNvPr>
            <p:cNvSpPr/>
            <p:nvPr/>
          </p:nvSpPr>
          <p:spPr>
            <a:xfrm>
              <a:off x="6093142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11181A1-3368-414D-9D6A-A0B7B191E2B2}"/>
                </a:ext>
              </a:extLst>
            </p:cNvPr>
            <p:cNvSpPr/>
            <p:nvPr/>
          </p:nvSpPr>
          <p:spPr>
            <a:xfrm>
              <a:off x="65493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1DFA830-5633-4136-AFF7-9004A024BBD4}"/>
                </a:ext>
              </a:extLst>
            </p:cNvPr>
            <p:cNvSpPr/>
            <p:nvPr/>
          </p:nvSpPr>
          <p:spPr>
            <a:xfrm>
              <a:off x="68922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568E5C5-8986-4315-93B7-76EA85AF6077}"/>
                </a:ext>
              </a:extLst>
            </p:cNvPr>
            <p:cNvSpPr/>
            <p:nvPr/>
          </p:nvSpPr>
          <p:spPr>
            <a:xfrm>
              <a:off x="7171372" y="3551872"/>
              <a:ext cx="419100" cy="76200"/>
            </a:xfrm>
            <a:custGeom>
              <a:avLst/>
              <a:gdLst>
                <a:gd name="connsiteX0" fmla="*/ 0 w 419100"/>
                <a:gd name="connsiteY0" fmla="*/ 0 h 76200"/>
                <a:gd name="connsiteX1" fmla="*/ 427672 w 419100"/>
                <a:gd name="connsiteY1" fmla="*/ 0 h 76200"/>
                <a:gd name="connsiteX2" fmla="*/ 427672 w 419100"/>
                <a:gd name="connsiteY2" fmla="*/ 81915 h 76200"/>
                <a:gd name="connsiteX3" fmla="*/ 0 w 4191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" h="76200">
                  <a:moveTo>
                    <a:pt x="0" y="0"/>
                  </a:moveTo>
                  <a:lnTo>
                    <a:pt x="427672" y="0"/>
                  </a:lnTo>
                  <a:lnTo>
                    <a:pt x="427672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FCF7435-B7E1-4DAF-AF9C-A9ECE5DF3B3E}"/>
                </a:ext>
              </a:extLst>
            </p:cNvPr>
            <p:cNvSpPr/>
            <p:nvPr/>
          </p:nvSpPr>
          <p:spPr>
            <a:xfrm>
              <a:off x="7599045" y="3551872"/>
              <a:ext cx="1038225" cy="76200"/>
            </a:xfrm>
            <a:custGeom>
              <a:avLst/>
              <a:gdLst>
                <a:gd name="connsiteX0" fmla="*/ 0 w 1038225"/>
                <a:gd name="connsiteY0" fmla="*/ 0 h 76200"/>
                <a:gd name="connsiteX1" fmla="*/ 1043940 w 1038225"/>
                <a:gd name="connsiteY1" fmla="*/ 0 h 76200"/>
                <a:gd name="connsiteX2" fmla="*/ 1043940 w 1038225"/>
                <a:gd name="connsiteY2" fmla="*/ 81915 h 76200"/>
                <a:gd name="connsiteX3" fmla="*/ 0 w 10382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225" h="76200">
                  <a:moveTo>
                    <a:pt x="0" y="0"/>
                  </a:moveTo>
                  <a:lnTo>
                    <a:pt x="1043940" y="0"/>
                  </a:lnTo>
                  <a:lnTo>
                    <a:pt x="1043940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CF9DC6-FEEF-4516-BA29-9BC563F78031}"/>
                </a:ext>
              </a:extLst>
            </p:cNvPr>
            <p:cNvSpPr/>
            <p:nvPr/>
          </p:nvSpPr>
          <p:spPr>
            <a:xfrm>
              <a:off x="5628322" y="3551872"/>
              <a:ext cx="390525" cy="76200"/>
            </a:xfrm>
            <a:custGeom>
              <a:avLst/>
              <a:gdLst>
                <a:gd name="connsiteX0" fmla="*/ 0 w 390525"/>
                <a:gd name="connsiteY0" fmla="*/ 0 h 76200"/>
                <a:gd name="connsiteX1" fmla="*/ 399097 w 390525"/>
                <a:gd name="connsiteY1" fmla="*/ 0 h 76200"/>
                <a:gd name="connsiteX2" fmla="*/ 399097 w 390525"/>
                <a:gd name="connsiteY2" fmla="*/ 81915 h 76200"/>
                <a:gd name="connsiteX3" fmla="*/ 0 w 3905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76200">
                  <a:moveTo>
                    <a:pt x="0" y="0"/>
                  </a:moveTo>
                  <a:lnTo>
                    <a:pt x="399097" y="0"/>
                  </a:lnTo>
                  <a:lnTo>
                    <a:pt x="399097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BD4D80F-7BED-4B39-AF0A-AF24EF5DD4F5}"/>
                </a:ext>
              </a:extLst>
            </p:cNvPr>
            <p:cNvSpPr/>
            <p:nvPr/>
          </p:nvSpPr>
          <p:spPr>
            <a:xfrm>
              <a:off x="6027420" y="3551872"/>
              <a:ext cx="971550" cy="76200"/>
            </a:xfrm>
            <a:custGeom>
              <a:avLst/>
              <a:gdLst>
                <a:gd name="connsiteX0" fmla="*/ 0 w 971550"/>
                <a:gd name="connsiteY0" fmla="*/ 0 h 76200"/>
                <a:gd name="connsiteX1" fmla="*/ 974407 w 971550"/>
                <a:gd name="connsiteY1" fmla="*/ 0 h 76200"/>
                <a:gd name="connsiteX2" fmla="*/ 974407 w 971550"/>
                <a:gd name="connsiteY2" fmla="*/ 81915 h 76200"/>
                <a:gd name="connsiteX3" fmla="*/ 0 w 97155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200">
                  <a:moveTo>
                    <a:pt x="0" y="0"/>
                  </a:moveTo>
                  <a:lnTo>
                    <a:pt x="974407" y="0"/>
                  </a:lnTo>
                  <a:lnTo>
                    <a:pt x="974407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7D4D80-EDA9-4AD2-BDE8-5442B45C3A30}"/>
                </a:ext>
              </a:extLst>
            </p:cNvPr>
            <p:cNvSpPr/>
            <p:nvPr/>
          </p:nvSpPr>
          <p:spPr>
            <a:xfrm>
              <a:off x="8375332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AABA23-FA55-48F3-B5B9-9806797CA980}"/>
                </a:ext>
              </a:extLst>
            </p:cNvPr>
            <p:cNvSpPr/>
            <p:nvPr/>
          </p:nvSpPr>
          <p:spPr>
            <a:xfrm>
              <a:off x="8391525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7 w 142875"/>
                <a:gd name="connsiteY1" fmla="*/ 0 h 57150"/>
                <a:gd name="connsiteX2" fmla="*/ 143827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7" y="0"/>
                  </a:lnTo>
                  <a:lnTo>
                    <a:pt x="143827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6EE0DCE-D32D-4043-8249-02DB455BB65C}"/>
                </a:ext>
              </a:extLst>
            </p:cNvPr>
            <p:cNvSpPr/>
            <p:nvPr/>
          </p:nvSpPr>
          <p:spPr>
            <a:xfrm>
              <a:off x="8391525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7 w 142875"/>
                <a:gd name="connsiteY1" fmla="*/ 0 h 28575"/>
                <a:gd name="connsiteX2" fmla="*/ 143827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7" y="0"/>
                  </a:lnTo>
                  <a:lnTo>
                    <a:pt x="143827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A3D6DE3-8D62-4E76-9B5B-4D2D2DCC134A}"/>
                </a:ext>
              </a:extLst>
            </p:cNvPr>
            <p:cNvSpPr/>
            <p:nvPr/>
          </p:nvSpPr>
          <p:spPr>
            <a:xfrm>
              <a:off x="8105775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7 w 266700"/>
                <a:gd name="connsiteY1" fmla="*/ 0 h 390525"/>
                <a:gd name="connsiteX2" fmla="*/ 269557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7" y="0"/>
                  </a:lnTo>
                  <a:lnTo>
                    <a:pt x="269557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EEB6669-D397-4DAB-8905-2D59A79F14B9}"/>
                </a:ext>
              </a:extLst>
            </p:cNvPr>
            <p:cNvSpPr/>
            <p:nvPr/>
          </p:nvSpPr>
          <p:spPr>
            <a:xfrm>
              <a:off x="8427719" y="3411854"/>
              <a:ext cx="66675" cy="66675"/>
            </a:xfrm>
            <a:custGeom>
              <a:avLst/>
              <a:gdLst>
                <a:gd name="connsiteX0" fmla="*/ 35243 w 66675"/>
                <a:gd name="connsiteY0" fmla="*/ 0 h 66675"/>
                <a:gd name="connsiteX1" fmla="*/ 0 w 66675"/>
                <a:gd name="connsiteY1" fmla="*/ 35243 h 66675"/>
                <a:gd name="connsiteX2" fmla="*/ 35243 w 66675"/>
                <a:gd name="connsiteY2" fmla="*/ 70485 h 66675"/>
                <a:gd name="connsiteX3" fmla="*/ 70485 w 66675"/>
                <a:gd name="connsiteY3" fmla="*/ 35243 h 66675"/>
                <a:gd name="connsiteX4" fmla="*/ 35243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3" y="0"/>
                  </a:moveTo>
                  <a:cubicBezTo>
                    <a:pt x="16193" y="0"/>
                    <a:pt x="0" y="16193"/>
                    <a:pt x="0" y="35243"/>
                  </a:cubicBezTo>
                  <a:cubicBezTo>
                    <a:pt x="0" y="54293"/>
                    <a:pt x="16193" y="70485"/>
                    <a:pt x="35243" y="70485"/>
                  </a:cubicBezTo>
                  <a:cubicBezTo>
                    <a:pt x="54293" y="70485"/>
                    <a:pt x="70485" y="54293"/>
                    <a:pt x="70485" y="35243"/>
                  </a:cubicBezTo>
                  <a:cubicBezTo>
                    <a:pt x="70485" y="15240"/>
                    <a:pt x="54293" y="0"/>
                    <a:pt x="3524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B7EE031-BCEC-4F78-AD70-D59FF51524AC}"/>
                </a:ext>
              </a:extLst>
            </p:cNvPr>
            <p:cNvSpPr/>
            <p:nvPr/>
          </p:nvSpPr>
          <p:spPr>
            <a:xfrm>
              <a:off x="7824735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4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4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4815" y="519"/>
                    <a:pt x="1005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0485029-16A3-4A60-A78C-D49EB345FFED}"/>
                </a:ext>
              </a:extLst>
            </p:cNvPr>
            <p:cNvSpPr/>
            <p:nvPr/>
          </p:nvSpPr>
          <p:spPr>
            <a:xfrm>
              <a:off x="7775257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8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3" y="53340"/>
                    <a:pt x="38100" y="46672"/>
                  </a:cubicBezTo>
                  <a:cubicBezTo>
                    <a:pt x="39053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8" y="0"/>
                  </a:cubicBezTo>
                  <a:cubicBezTo>
                    <a:pt x="78105" y="0"/>
                    <a:pt x="69533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1FA3DEF-2A64-4FB2-A37A-B4F537E25C7D}"/>
                </a:ext>
              </a:extLst>
            </p:cNvPr>
            <p:cNvSpPr/>
            <p:nvPr/>
          </p:nvSpPr>
          <p:spPr>
            <a:xfrm>
              <a:off x="7860030" y="3415664"/>
              <a:ext cx="276225" cy="142875"/>
            </a:xfrm>
            <a:custGeom>
              <a:avLst/>
              <a:gdLst>
                <a:gd name="connsiteX0" fmla="*/ 248602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2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2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2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7" y="69533"/>
                    <a:pt x="280035" y="38100"/>
                  </a:cubicBezTo>
                  <a:cubicBezTo>
                    <a:pt x="282892" y="8573"/>
                    <a:pt x="262890" y="0"/>
                    <a:pt x="248602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14FE11A-4A4F-463E-BAD5-0B9E51DE0DAD}"/>
                </a:ext>
              </a:extLst>
            </p:cNvPr>
            <p:cNvSpPr/>
            <p:nvPr/>
          </p:nvSpPr>
          <p:spPr>
            <a:xfrm>
              <a:off x="8076437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29350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B6CFFEF-5256-47AE-B325-7E94ED7EBE67}"/>
                </a:ext>
              </a:extLst>
            </p:cNvPr>
            <p:cNvSpPr/>
            <p:nvPr/>
          </p:nvSpPr>
          <p:spPr>
            <a:xfrm>
              <a:off x="785717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3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8" y="388275"/>
                    <a:pt x="239078" y="340650"/>
                    <a:pt x="279083" y="306360"/>
                  </a:cubicBezTo>
                  <a:cubicBezTo>
                    <a:pt x="321945" y="271118"/>
                    <a:pt x="444818" y="133958"/>
                    <a:pt x="431483" y="87285"/>
                  </a:cubicBezTo>
                  <a:cubicBezTo>
                    <a:pt x="411480" y="9180"/>
                    <a:pt x="338138" y="-3202"/>
                    <a:pt x="336233" y="6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4E882BB-27E5-462F-800E-1E9EC65FE964}"/>
                </a:ext>
              </a:extLst>
            </p:cNvPr>
            <p:cNvSpPr/>
            <p:nvPr/>
          </p:nvSpPr>
          <p:spPr>
            <a:xfrm>
              <a:off x="7665366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8" y="276255"/>
                    <a:pt x="473746" y="282922"/>
                    <a:pt x="577569" y="207675"/>
                  </a:cubicBezTo>
                  <a:cubicBezTo>
                    <a:pt x="744256" y="88612"/>
                    <a:pt x="580426" y="-1875"/>
                    <a:pt x="548041" y="3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CB865F-6CD4-4520-8D3C-3C6C346F42FB}"/>
                </a:ext>
              </a:extLst>
            </p:cNvPr>
            <p:cNvSpPr/>
            <p:nvPr/>
          </p:nvSpPr>
          <p:spPr>
            <a:xfrm>
              <a:off x="786860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7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3" y="44453"/>
                    <a:pt x="40005" y="43500"/>
                  </a:cubicBezTo>
                  <a:cubicBezTo>
                    <a:pt x="40005" y="43500"/>
                    <a:pt x="43815" y="27308"/>
                    <a:pt x="40957" y="5400"/>
                  </a:cubicBezTo>
                  <a:cubicBezTo>
                    <a:pt x="39053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26528E-781F-44F8-AF17-2AC0E0B584C8}"/>
                </a:ext>
              </a:extLst>
            </p:cNvPr>
            <p:cNvSpPr/>
            <p:nvPr/>
          </p:nvSpPr>
          <p:spPr>
            <a:xfrm>
              <a:off x="766368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4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4" y="433280"/>
                    <a:pt x="231588" y="424708"/>
                    <a:pt x="248734" y="429470"/>
                  </a:cubicBezTo>
                  <a:cubicBezTo>
                    <a:pt x="248734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2CC32D0-A52B-4CF6-8C18-0D47EC053822}"/>
                </a:ext>
              </a:extLst>
            </p:cNvPr>
            <p:cNvSpPr/>
            <p:nvPr/>
          </p:nvSpPr>
          <p:spPr>
            <a:xfrm>
              <a:off x="7801889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0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5" y="67742"/>
                    <a:pt x="16230" y="77267"/>
                    <a:pt x="30518" y="79172"/>
                  </a:cubicBezTo>
                  <a:cubicBezTo>
                    <a:pt x="44805" y="81077"/>
                    <a:pt x="58141" y="82029"/>
                    <a:pt x="65760" y="78219"/>
                  </a:cubicBezTo>
                  <a:cubicBezTo>
                    <a:pt x="76238" y="73457"/>
                    <a:pt x="96241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BDBCAB8-54B7-421C-9EDE-9CF91316A6B6}"/>
                </a:ext>
              </a:extLst>
            </p:cNvPr>
            <p:cNvSpPr/>
            <p:nvPr/>
          </p:nvSpPr>
          <p:spPr>
            <a:xfrm>
              <a:off x="7809502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010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DA51D7C-C109-4082-B4F3-D5A20401739D}"/>
                </a:ext>
              </a:extLst>
            </p:cNvPr>
            <p:cNvSpPr/>
            <p:nvPr/>
          </p:nvSpPr>
          <p:spPr>
            <a:xfrm>
              <a:off x="8147684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8 w 47625"/>
                <a:gd name="connsiteY1" fmla="*/ 56133 h 47625"/>
                <a:gd name="connsiteX2" fmla="*/ 54293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8" y="56133"/>
                    <a:pt x="10478" y="56133"/>
                  </a:cubicBezTo>
                  <a:cubicBezTo>
                    <a:pt x="11430" y="57085"/>
                    <a:pt x="41910" y="45655"/>
                    <a:pt x="54293" y="33273"/>
                  </a:cubicBezTo>
                  <a:cubicBezTo>
                    <a:pt x="54293" y="33273"/>
                    <a:pt x="44768" y="18985"/>
                    <a:pt x="38100" y="4698"/>
                  </a:cubicBezTo>
                  <a:cubicBezTo>
                    <a:pt x="21908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F0B9475-09B7-45CA-98FD-4B38B01C570E}"/>
                </a:ext>
              </a:extLst>
            </p:cNvPr>
            <p:cNvSpPr/>
            <p:nvPr/>
          </p:nvSpPr>
          <p:spPr>
            <a:xfrm>
              <a:off x="7950386" y="3872972"/>
              <a:ext cx="238125" cy="409575"/>
            </a:xfrm>
            <a:custGeom>
              <a:avLst/>
              <a:gdLst>
                <a:gd name="connsiteX0" fmla="*/ 9656 w 238125"/>
                <a:gd name="connsiteY0" fmla="*/ 92285 h 409575"/>
                <a:gd name="connsiteX1" fmla="*/ 195394 w 238125"/>
                <a:gd name="connsiteY1" fmla="*/ 418040 h 409575"/>
                <a:gd name="connsiteX2" fmla="*/ 239208 w 238125"/>
                <a:gd name="connsiteY2" fmla="*/ 400895 h 409575"/>
                <a:gd name="connsiteX3" fmla="*/ 123956 w 238125"/>
                <a:gd name="connsiteY3" fmla="*/ 64663 h 409575"/>
                <a:gd name="connsiteX4" fmla="*/ 9656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656" y="92285"/>
                  </a:moveTo>
                  <a:cubicBezTo>
                    <a:pt x="116336" y="284690"/>
                    <a:pt x="195394" y="418040"/>
                    <a:pt x="195394" y="418040"/>
                  </a:cubicBezTo>
                  <a:cubicBezTo>
                    <a:pt x="202061" y="405658"/>
                    <a:pt x="222063" y="396133"/>
                    <a:pt x="239208" y="400895"/>
                  </a:cubicBezTo>
                  <a:cubicBezTo>
                    <a:pt x="239208" y="400895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C98120A-30B2-47BA-B0FB-2768127F475D}"/>
                </a:ext>
              </a:extLst>
            </p:cNvPr>
            <p:cNvSpPr/>
            <p:nvPr/>
          </p:nvSpPr>
          <p:spPr>
            <a:xfrm>
              <a:off x="8157209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3" y="20545"/>
                    <a:pt x="42863" y="9115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17B52E9-AAA9-45ED-9FC6-33FC2F2097C7}"/>
                </a:ext>
              </a:extLst>
            </p:cNvPr>
            <p:cNvSpPr/>
            <p:nvPr/>
          </p:nvSpPr>
          <p:spPr>
            <a:xfrm>
              <a:off x="8166066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3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3" y="42697"/>
                  </a:cubicBezTo>
                  <a:cubicBezTo>
                    <a:pt x="88299" y="29362"/>
                    <a:pt x="41626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29C159C-CDC7-43AF-9AD1-54D9B11320AA}"/>
                </a:ext>
              </a:extLst>
            </p:cNvPr>
            <p:cNvSpPr/>
            <p:nvPr/>
          </p:nvSpPr>
          <p:spPr>
            <a:xfrm>
              <a:off x="7929562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2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8" y="14288"/>
                    <a:pt x="240982" y="24765"/>
                    <a:pt x="169545" y="26670"/>
                  </a:cubicBezTo>
                  <a:cubicBezTo>
                    <a:pt x="124778" y="27623"/>
                    <a:pt x="82868" y="22860"/>
                    <a:pt x="42863" y="12383"/>
                  </a:cubicBezTo>
                  <a:cubicBezTo>
                    <a:pt x="42863" y="79058"/>
                    <a:pt x="29528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3" y="59055"/>
                    <a:pt x="431482" y="0"/>
                  </a:cubicBezTo>
                  <a:cubicBezTo>
                    <a:pt x="415290" y="1905"/>
                    <a:pt x="399097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3987904-0B4E-4F13-A68D-EAE4A2EB1190}"/>
                </a:ext>
              </a:extLst>
            </p:cNvPr>
            <p:cNvSpPr/>
            <p:nvPr/>
          </p:nvSpPr>
          <p:spPr>
            <a:xfrm>
              <a:off x="8094344" y="3086629"/>
              <a:ext cx="76200" cy="85725"/>
            </a:xfrm>
            <a:custGeom>
              <a:avLst/>
              <a:gdLst>
                <a:gd name="connsiteX0" fmla="*/ 65723 w 76200"/>
                <a:gd name="connsiteY0" fmla="*/ 423 h 85725"/>
                <a:gd name="connsiteX1" fmla="*/ 20003 w 76200"/>
                <a:gd name="connsiteY1" fmla="*/ 7091 h 85725"/>
                <a:gd name="connsiteX2" fmla="*/ 0 w 76200"/>
                <a:gd name="connsiteY2" fmla="*/ 5186 h 85725"/>
                <a:gd name="connsiteX3" fmla="*/ 0 w 76200"/>
                <a:gd name="connsiteY3" fmla="*/ 72813 h 85725"/>
                <a:gd name="connsiteX4" fmla="*/ 80010 w 76200"/>
                <a:gd name="connsiteY4" fmla="*/ 57573 h 85725"/>
                <a:gd name="connsiteX5" fmla="*/ 69533 w 76200"/>
                <a:gd name="connsiteY5" fmla="*/ 423 h 85725"/>
                <a:gd name="connsiteX6" fmla="*/ 65723 w 76200"/>
                <a:gd name="connsiteY6" fmla="*/ 42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85725">
                  <a:moveTo>
                    <a:pt x="65723" y="423"/>
                  </a:moveTo>
                  <a:cubicBezTo>
                    <a:pt x="50483" y="2328"/>
                    <a:pt x="35243" y="7091"/>
                    <a:pt x="20003" y="7091"/>
                  </a:cubicBezTo>
                  <a:cubicBezTo>
                    <a:pt x="13335" y="7091"/>
                    <a:pt x="6668" y="6138"/>
                    <a:pt x="0" y="5186"/>
                  </a:cubicBezTo>
                  <a:cubicBezTo>
                    <a:pt x="1905" y="16616"/>
                    <a:pt x="8573" y="51858"/>
                    <a:pt x="0" y="72813"/>
                  </a:cubicBezTo>
                  <a:cubicBezTo>
                    <a:pt x="3810" y="94721"/>
                    <a:pt x="63818" y="94721"/>
                    <a:pt x="80010" y="57573"/>
                  </a:cubicBezTo>
                  <a:cubicBezTo>
                    <a:pt x="75248" y="50906"/>
                    <a:pt x="71438" y="23283"/>
                    <a:pt x="69533" y="423"/>
                  </a:cubicBezTo>
                  <a:cubicBezTo>
                    <a:pt x="68580" y="-529"/>
                    <a:pt x="67628" y="423"/>
                    <a:pt x="65723" y="42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86CB096-FC67-485D-802D-A04A052531A4}"/>
                </a:ext>
              </a:extLst>
            </p:cNvPr>
            <p:cNvSpPr/>
            <p:nvPr/>
          </p:nvSpPr>
          <p:spPr>
            <a:xfrm>
              <a:off x="805110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961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B85C00-C79A-411D-BC7D-15ED3ED312FB}"/>
                </a:ext>
              </a:extLst>
            </p:cNvPr>
            <p:cNvSpPr/>
            <p:nvPr/>
          </p:nvSpPr>
          <p:spPr>
            <a:xfrm>
              <a:off x="7933372" y="3143250"/>
              <a:ext cx="428625" cy="666750"/>
            </a:xfrm>
            <a:custGeom>
              <a:avLst/>
              <a:gdLst>
                <a:gd name="connsiteX0" fmla="*/ 301943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3 w 428625"/>
                <a:gd name="connsiteY9" fmla="*/ 666750 h 666750"/>
                <a:gd name="connsiteX10" fmla="*/ 378143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3 w 428625"/>
                <a:gd name="connsiteY13" fmla="*/ 624840 h 666750"/>
                <a:gd name="connsiteX14" fmla="*/ 374333 w 428625"/>
                <a:gd name="connsiteY14" fmla="*/ 99060 h 666750"/>
                <a:gd name="connsiteX15" fmla="*/ 301943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3" y="16192"/>
                  </a:moveTo>
                  <a:cubicBezTo>
                    <a:pt x="286703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3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3" y="666750"/>
                  </a:lnTo>
                  <a:cubicBezTo>
                    <a:pt x="203835" y="690563"/>
                    <a:pt x="288608" y="646747"/>
                    <a:pt x="378143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3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8615" y="26670"/>
                    <a:pt x="301943" y="161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E3D844B-2984-42F8-883E-C9B43B66156F}"/>
                </a:ext>
              </a:extLst>
            </p:cNvPr>
            <p:cNvSpPr/>
            <p:nvPr/>
          </p:nvSpPr>
          <p:spPr>
            <a:xfrm>
              <a:off x="8008757" y="2939955"/>
              <a:ext cx="180975" cy="171450"/>
            </a:xfrm>
            <a:custGeom>
              <a:avLst/>
              <a:gdLst>
                <a:gd name="connsiteX0" fmla="*/ 158930 w 180975"/>
                <a:gd name="connsiteY0" fmla="*/ 13747 h 171450"/>
                <a:gd name="connsiteX1" fmla="*/ 26532 w 180975"/>
                <a:gd name="connsiteY1" fmla="*/ 56609 h 171450"/>
                <a:gd name="connsiteX2" fmla="*/ 815 w 180975"/>
                <a:gd name="connsiteY2" fmla="*/ 57562 h 171450"/>
                <a:gd name="connsiteX3" fmla="*/ 47487 w 180975"/>
                <a:gd name="connsiteY3" fmla="*/ 94709 h 171450"/>
                <a:gd name="connsiteX4" fmla="*/ 28437 w 180975"/>
                <a:gd name="connsiteY4" fmla="*/ 102329 h 171450"/>
                <a:gd name="connsiteX5" fmla="*/ 141785 w 180975"/>
                <a:gd name="connsiteY5" fmla="*/ 171862 h 171450"/>
                <a:gd name="connsiteX6" fmla="*/ 179885 w 180975"/>
                <a:gd name="connsiteY6" fmla="*/ 145192 h 171450"/>
                <a:gd name="connsiteX7" fmla="*/ 169407 w 180975"/>
                <a:gd name="connsiteY7" fmla="*/ 130904 h 171450"/>
                <a:gd name="connsiteX8" fmla="*/ 158930 w 180975"/>
                <a:gd name="connsiteY8" fmla="*/ 137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171450">
                  <a:moveTo>
                    <a:pt x="158930" y="13747"/>
                  </a:moveTo>
                  <a:cubicBezTo>
                    <a:pt x="116067" y="-19591"/>
                    <a:pt x="44630" y="12794"/>
                    <a:pt x="26532" y="56609"/>
                  </a:cubicBezTo>
                  <a:cubicBezTo>
                    <a:pt x="12245" y="88994"/>
                    <a:pt x="-138" y="66134"/>
                    <a:pt x="815" y="57562"/>
                  </a:cubicBezTo>
                  <a:cubicBezTo>
                    <a:pt x="-2995" y="79469"/>
                    <a:pt x="5577" y="97567"/>
                    <a:pt x="47487" y="94709"/>
                  </a:cubicBezTo>
                  <a:cubicBezTo>
                    <a:pt x="56060" y="93757"/>
                    <a:pt x="28437" y="102329"/>
                    <a:pt x="28437" y="102329"/>
                  </a:cubicBezTo>
                  <a:cubicBezTo>
                    <a:pt x="28437" y="102329"/>
                    <a:pt x="73205" y="194722"/>
                    <a:pt x="141785" y="171862"/>
                  </a:cubicBezTo>
                  <a:cubicBezTo>
                    <a:pt x="161787" y="165194"/>
                    <a:pt x="179885" y="145192"/>
                    <a:pt x="179885" y="145192"/>
                  </a:cubicBezTo>
                  <a:cubicBezTo>
                    <a:pt x="179885" y="145192"/>
                    <a:pt x="157977" y="149002"/>
                    <a:pt x="169407" y="130904"/>
                  </a:cubicBezTo>
                  <a:cubicBezTo>
                    <a:pt x="191315" y="95662"/>
                    <a:pt x="196077" y="42322"/>
                    <a:pt x="158930" y="1374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409E6CE-F40F-473A-AE33-409C46B3C93B}"/>
                </a:ext>
              </a:extLst>
            </p:cNvPr>
            <p:cNvSpPr/>
            <p:nvPr/>
          </p:nvSpPr>
          <p:spPr>
            <a:xfrm>
              <a:off x="764263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F381A77-D963-4825-9C88-11BEFC026C34}"/>
                </a:ext>
              </a:extLst>
            </p:cNvPr>
            <p:cNvSpPr/>
            <p:nvPr/>
          </p:nvSpPr>
          <p:spPr>
            <a:xfrm>
              <a:off x="7587462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3495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FDC395-E9E3-49F3-AB10-1B526305AB96}"/>
                </a:ext>
              </a:extLst>
            </p:cNvPr>
            <p:cNvSpPr/>
            <p:nvPr/>
          </p:nvSpPr>
          <p:spPr>
            <a:xfrm>
              <a:off x="767048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3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870B7D-F23A-499B-A8E6-F40E6C72E0C8}"/>
                </a:ext>
              </a:extLst>
            </p:cNvPr>
            <p:cNvSpPr/>
            <p:nvPr/>
          </p:nvSpPr>
          <p:spPr>
            <a:xfrm>
              <a:off x="7891763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2571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0E5D67-7BF1-4B58-B5D8-38C47D10406E}"/>
                </a:ext>
              </a:extLst>
            </p:cNvPr>
            <p:cNvSpPr/>
            <p:nvPr/>
          </p:nvSpPr>
          <p:spPr>
            <a:xfrm>
              <a:off x="767715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2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8 w 428625"/>
                <a:gd name="connsiteY4" fmla="*/ 351643 h 342900"/>
                <a:gd name="connsiteX5" fmla="*/ 275272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2" y="77323"/>
                    <a:pt x="275272" y="121138"/>
                  </a:cubicBezTo>
                  <a:cubicBezTo>
                    <a:pt x="256222" y="164953"/>
                    <a:pt x="214313" y="247821"/>
                    <a:pt x="212407" y="252583"/>
                  </a:cubicBezTo>
                  <a:cubicBezTo>
                    <a:pt x="194310" y="261156"/>
                    <a:pt x="27622" y="291636"/>
                    <a:pt x="0" y="296398"/>
                  </a:cubicBezTo>
                  <a:lnTo>
                    <a:pt x="6668" y="351643"/>
                  </a:lnTo>
                  <a:cubicBezTo>
                    <a:pt x="74295" y="345928"/>
                    <a:pt x="236220" y="342118"/>
                    <a:pt x="275272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9100" y="30651"/>
                    <a:pt x="325755" y="-2687"/>
                    <a:pt x="323850" y="17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5F2AD1-1B0F-4384-9E1C-5C1392826170}"/>
                </a:ext>
              </a:extLst>
            </p:cNvPr>
            <p:cNvSpPr/>
            <p:nvPr/>
          </p:nvSpPr>
          <p:spPr>
            <a:xfrm>
              <a:off x="840390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1F6044D-0CED-495D-A9D0-3C53AEE821DE}"/>
                </a:ext>
              </a:extLst>
            </p:cNvPr>
            <p:cNvSpPr/>
            <p:nvPr/>
          </p:nvSpPr>
          <p:spPr>
            <a:xfrm>
              <a:off x="816768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BDC45B-7525-4CAB-B837-9B92846D0B3E}"/>
                </a:ext>
              </a:extLst>
            </p:cNvPr>
            <p:cNvSpPr/>
            <p:nvPr/>
          </p:nvSpPr>
          <p:spPr>
            <a:xfrm>
              <a:off x="7868602" y="3359467"/>
              <a:ext cx="704850" cy="600075"/>
            </a:xfrm>
            <a:custGeom>
              <a:avLst/>
              <a:gdLst>
                <a:gd name="connsiteX0" fmla="*/ 566737 w 704850"/>
                <a:gd name="connsiteY0" fmla="*/ 0 h 600075"/>
                <a:gd name="connsiteX1" fmla="*/ 356235 w 704850"/>
                <a:gd name="connsiteY1" fmla="*/ 177165 h 600075"/>
                <a:gd name="connsiteX2" fmla="*/ 295275 w 704850"/>
                <a:gd name="connsiteY2" fmla="*/ 431483 h 600075"/>
                <a:gd name="connsiteX3" fmla="*/ 162878 w 704850"/>
                <a:gd name="connsiteY3" fmla="*/ 530543 h 600075"/>
                <a:gd name="connsiteX4" fmla="*/ 35242 w 704850"/>
                <a:gd name="connsiteY4" fmla="*/ 530543 h 600075"/>
                <a:gd name="connsiteX5" fmla="*/ 0 w 704850"/>
                <a:gd name="connsiteY5" fmla="*/ 565785 h 600075"/>
                <a:gd name="connsiteX6" fmla="*/ 34290 w 704850"/>
                <a:gd name="connsiteY6" fmla="*/ 601028 h 600075"/>
                <a:gd name="connsiteX7" fmla="*/ 560070 w 704850"/>
                <a:gd name="connsiteY7" fmla="*/ 601980 h 600075"/>
                <a:gd name="connsiteX8" fmla="*/ 610553 w 704850"/>
                <a:gd name="connsiteY8" fmla="*/ 561023 h 600075"/>
                <a:gd name="connsiteX9" fmla="*/ 710565 w 704850"/>
                <a:gd name="connsiteY9" fmla="*/ 178118 h 600075"/>
                <a:gd name="connsiteX10" fmla="*/ 566737 w 704850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85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7" y="488633"/>
                    <a:pt x="220980" y="530543"/>
                    <a:pt x="162878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4290" y="601028"/>
                  </a:cubicBezTo>
                  <a:lnTo>
                    <a:pt x="560070" y="601980"/>
                  </a:lnTo>
                  <a:cubicBezTo>
                    <a:pt x="584835" y="601980"/>
                    <a:pt x="605790" y="584835"/>
                    <a:pt x="610553" y="561023"/>
                  </a:cubicBezTo>
                  <a:lnTo>
                    <a:pt x="710565" y="178118"/>
                  </a:lnTo>
                  <a:cubicBezTo>
                    <a:pt x="728662" y="79058"/>
                    <a:pt x="663892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518E24-71FE-4D3F-B320-146015A44AC1}"/>
                </a:ext>
              </a:extLst>
            </p:cNvPr>
            <p:cNvSpPr/>
            <p:nvPr/>
          </p:nvSpPr>
          <p:spPr>
            <a:xfrm>
              <a:off x="7868602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8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4290 w 685800"/>
                <a:gd name="connsiteY6" fmla="*/ 601028 h 600075"/>
                <a:gd name="connsiteX7" fmla="*/ 50482 w 685800"/>
                <a:gd name="connsiteY7" fmla="*/ 601028 h 600075"/>
                <a:gd name="connsiteX8" fmla="*/ 82867 w 685800"/>
                <a:gd name="connsiteY8" fmla="*/ 580073 h 600075"/>
                <a:gd name="connsiteX9" fmla="*/ 210503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7" y="489585"/>
                    <a:pt x="220980" y="532448"/>
                    <a:pt x="162878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4290" y="601028"/>
                  </a:cubicBezTo>
                  <a:lnTo>
                    <a:pt x="50482" y="601028"/>
                  </a:lnTo>
                  <a:cubicBezTo>
                    <a:pt x="56197" y="588645"/>
                    <a:pt x="68580" y="580073"/>
                    <a:pt x="82867" y="580073"/>
                  </a:cubicBezTo>
                  <a:lnTo>
                    <a:pt x="210503" y="580073"/>
                  </a:lnTo>
                  <a:cubicBezTo>
                    <a:pt x="269557" y="580073"/>
                    <a:pt x="332422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8655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3C8345E-44F8-4C45-A14A-F7C967FAFC2E}"/>
                </a:ext>
              </a:extLst>
            </p:cNvPr>
            <p:cNvSpPr/>
            <p:nvPr/>
          </p:nvSpPr>
          <p:spPr>
            <a:xfrm>
              <a:off x="786098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8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8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5199EB-3CDA-45A7-88D7-D3621D2078B8}"/>
                </a:ext>
              </a:extLst>
            </p:cNvPr>
            <p:cNvSpPr/>
            <p:nvPr/>
          </p:nvSpPr>
          <p:spPr>
            <a:xfrm>
              <a:off x="809720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7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7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F5A4C6E-193D-42DA-93EE-BC862AB32863}"/>
                </a:ext>
              </a:extLst>
            </p:cNvPr>
            <p:cNvSpPr/>
            <p:nvPr/>
          </p:nvSpPr>
          <p:spPr>
            <a:xfrm>
              <a:off x="4438650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CF80446-82BB-4FB0-971F-4CFE6D0FB31D}"/>
                </a:ext>
              </a:extLst>
            </p:cNvPr>
            <p:cNvSpPr/>
            <p:nvPr/>
          </p:nvSpPr>
          <p:spPr>
            <a:xfrm>
              <a:off x="413861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5818" y="0"/>
                    <a:pt x="8048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6E370F-D26F-4296-910D-DE7426762059}"/>
                </a:ext>
              </a:extLst>
            </p:cNvPr>
            <p:cNvSpPr/>
            <p:nvPr/>
          </p:nvSpPr>
          <p:spPr>
            <a:xfrm>
              <a:off x="416433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FB55242-943F-4F5A-9BEA-43B7DFD96685}"/>
                </a:ext>
              </a:extLst>
            </p:cNvPr>
            <p:cNvSpPr/>
            <p:nvPr/>
          </p:nvSpPr>
          <p:spPr>
            <a:xfrm>
              <a:off x="434244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7526A5E-18BD-4CE3-A227-7FFE8AD75D15}"/>
                </a:ext>
              </a:extLst>
            </p:cNvPr>
            <p:cNvSpPr/>
            <p:nvPr/>
          </p:nvSpPr>
          <p:spPr>
            <a:xfrm>
              <a:off x="416433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9060 w 95250"/>
                <a:gd name="connsiteY1" fmla="*/ 0 h 400050"/>
                <a:gd name="connsiteX2" fmla="*/ 99060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9060" y="0"/>
                  </a:lnTo>
                  <a:lnTo>
                    <a:pt x="99060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1FC7C81-2B09-4E4B-95E8-4B4815A8AE08}"/>
                </a:ext>
              </a:extLst>
            </p:cNvPr>
            <p:cNvSpPr/>
            <p:nvPr/>
          </p:nvSpPr>
          <p:spPr>
            <a:xfrm>
              <a:off x="490442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7 w 47625"/>
                <a:gd name="connsiteY1" fmla="*/ 0 h 400050"/>
                <a:gd name="connsiteX2" fmla="*/ 52387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7" y="0"/>
                  </a:lnTo>
                  <a:lnTo>
                    <a:pt x="5238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87285D0-E687-42E5-93E1-631B95E7B536}"/>
                </a:ext>
              </a:extLst>
            </p:cNvPr>
            <p:cNvSpPr/>
            <p:nvPr/>
          </p:nvSpPr>
          <p:spPr>
            <a:xfrm>
              <a:off x="417480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C30B34E-F9A8-4700-B4D5-497D1ED8285C}"/>
                </a:ext>
              </a:extLst>
            </p:cNvPr>
            <p:cNvSpPr/>
            <p:nvPr/>
          </p:nvSpPr>
          <p:spPr>
            <a:xfrm>
              <a:off x="4218622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85EE146-CE69-4991-A02B-9A08376607A5}"/>
                </a:ext>
              </a:extLst>
            </p:cNvPr>
            <p:cNvSpPr/>
            <p:nvPr/>
          </p:nvSpPr>
          <p:spPr>
            <a:xfrm>
              <a:off x="417480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72E54AE-2804-4504-B1D2-40C2435D1B81}"/>
                </a:ext>
              </a:extLst>
            </p:cNvPr>
            <p:cNvSpPr/>
            <p:nvPr/>
          </p:nvSpPr>
          <p:spPr>
            <a:xfrm>
              <a:off x="4218622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3AEC7A4-EBAF-4FA6-A553-91911B29D4AC}"/>
                </a:ext>
              </a:extLst>
            </p:cNvPr>
            <p:cNvSpPr/>
            <p:nvPr/>
          </p:nvSpPr>
          <p:spPr>
            <a:xfrm>
              <a:off x="417480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AC4933A-8D0D-4773-BEA2-4D5D92FFC1A1}"/>
                </a:ext>
              </a:extLst>
            </p:cNvPr>
            <p:cNvSpPr/>
            <p:nvPr/>
          </p:nvSpPr>
          <p:spPr>
            <a:xfrm>
              <a:off x="4218622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1D3CD5D-3B72-4259-942D-B18F88E8422B}"/>
                </a:ext>
              </a:extLst>
            </p:cNvPr>
            <p:cNvSpPr/>
            <p:nvPr/>
          </p:nvSpPr>
          <p:spPr>
            <a:xfrm>
              <a:off x="417480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01B906-50CD-49C4-95EE-16E4F46FE24D}"/>
                </a:ext>
              </a:extLst>
            </p:cNvPr>
            <p:cNvSpPr/>
            <p:nvPr/>
          </p:nvSpPr>
          <p:spPr>
            <a:xfrm>
              <a:off x="4218622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312EAC-EA0F-450F-A963-0822E57684BE}"/>
                </a:ext>
              </a:extLst>
            </p:cNvPr>
            <p:cNvSpPr/>
            <p:nvPr/>
          </p:nvSpPr>
          <p:spPr>
            <a:xfrm>
              <a:off x="417480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D78A827-E6B2-4C7C-B89A-96CFB6A9E15D}"/>
                </a:ext>
              </a:extLst>
            </p:cNvPr>
            <p:cNvSpPr/>
            <p:nvPr/>
          </p:nvSpPr>
          <p:spPr>
            <a:xfrm>
              <a:off x="4218622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9B4F147-1742-4DC1-B000-B917B0904E7E}"/>
                </a:ext>
              </a:extLst>
            </p:cNvPr>
            <p:cNvSpPr/>
            <p:nvPr/>
          </p:nvSpPr>
          <p:spPr>
            <a:xfrm>
              <a:off x="417480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43EBB5A-E6EC-4021-B31E-1B1FA7B46905}"/>
                </a:ext>
              </a:extLst>
            </p:cNvPr>
            <p:cNvSpPr/>
            <p:nvPr/>
          </p:nvSpPr>
          <p:spPr>
            <a:xfrm>
              <a:off x="4218622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9DF747F-B29C-41A1-AB3B-07C336B095EB}"/>
                </a:ext>
              </a:extLst>
            </p:cNvPr>
            <p:cNvSpPr/>
            <p:nvPr/>
          </p:nvSpPr>
          <p:spPr>
            <a:xfrm>
              <a:off x="417480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1A64C06-A73B-4DB3-8B5B-E041EF04E126}"/>
                </a:ext>
              </a:extLst>
            </p:cNvPr>
            <p:cNvSpPr/>
            <p:nvPr/>
          </p:nvSpPr>
          <p:spPr>
            <a:xfrm>
              <a:off x="4218622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95F04E5-717F-4541-B16A-6FC5B6D700F3}"/>
                </a:ext>
              </a:extLst>
            </p:cNvPr>
            <p:cNvSpPr/>
            <p:nvPr/>
          </p:nvSpPr>
          <p:spPr>
            <a:xfrm>
              <a:off x="491490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EFAAA24-624A-414B-9AC6-91A08FAE4A1A}"/>
                </a:ext>
              </a:extLst>
            </p:cNvPr>
            <p:cNvSpPr/>
            <p:nvPr/>
          </p:nvSpPr>
          <p:spPr>
            <a:xfrm>
              <a:off x="491490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58DDC87-2A1F-4658-9C13-629ECB09DBDF}"/>
                </a:ext>
              </a:extLst>
            </p:cNvPr>
            <p:cNvSpPr/>
            <p:nvPr/>
          </p:nvSpPr>
          <p:spPr>
            <a:xfrm>
              <a:off x="491490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CED2FF-58DF-45F0-AF0C-1F0BC8C18D62}"/>
                </a:ext>
              </a:extLst>
            </p:cNvPr>
            <p:cNvSpPr/>
            <p:nvPr/>
          </p:nvSpPr>
          <p:spPr>
            <a:xfrm>
              <a:off x="491490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0FAA9D6-52E1-4DA3-95EF-2A3CCB4AFFD4}"/>
                </a:ext>
              </a:extLst>
            </p:cNvPr>
            <p:cNvSpPr/>
            <p:nvPr/>
          </p:nvSpPr>
          <p:spPr>
            <a:xfrm>
              <a:off x="491490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6E2557E-7347-4DE9-A576-72A21F9671DF}"/>
                </a:ext>
              </a:extLst>
            </p:cNvPr>
            <p:cNvSpPr/>
            <p:nvPr/>
          </p:nvSpPr>
          <p:spPr>
            <a:xfrm>
              <a:off x="416433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D0F41C-14DB-4BB7-8072-BCDFDB2D629F}"/>
                </a:ext>
              </a:extLst>
            </p:cNvPr>
            <p:cNvSpPr/>
            <p:nvPr/>
          </p:nvSpPr>
          <p:spPr>
            <a:xfrm>
              <a:off x="419766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1918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4A202FB-9AE0-461E-B8E3-7C2F3CD83226}"/>
                </a:ext>
              </a:extLst>
            </p:cNvPr>
            <p:cNvSpPr/>
            <p:nvPr/>
          </p:nvSpPr>
          <p:spPr>
            <a:xfrm>
              <a:off x="431577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8" y="19050"/>
                    <a:pt x="101918" y="12383"/>
                  </a:cubicBezTo>
                  <a:cubicBezTo>
                    <a:pt x="101918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A9F0F22-6671-4C6D-B14C-0408B81984CD}"/>
                </a:ext>
              </a:extLst>
            </p:cNvPr>
            <p:cNvSpPr/>
            <p:nvPr/>
          </p:nvSpPr>
          <p:spPr>
            <a:xfrm>
              <a:off x="443388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A3EAF92-E47F-47D2-B311-37F3246DD7F7}"/>
                </a:ext>
              </a:extLst>
            </p:cNvPr>
            <p:cNvSpPr/>
            <p:nvPr/>
          </p:nvSpPr>
          <p:spPr>
            <a:xfrm>
              <a:off x="455199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8CFB2F6-68DC-48BF-B322-B89AF6C193D4}"/>
                </a:ext>
              </a:extLst>
            </p:cNvPr>
            <p:cNvSpPr/>
            <p:nvPr/>
          </p:nvSpPr>
          <p:spPr>
            <a:xfrm>
              <a:off x="467010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7CC3830-5C3D-4FE9-A521-5B2ACA5D0390}"/>
                </a:ext>
              </a:extLst>
            </p:cNvPr>
            <p:cNvSpPr/>
            <p:nvPr/>
          </p:nvSpPr>
          <p:spPr>
            <a:xfrm>
              <a:off x="4429125" y="3224212"/>
              <a:ext cx="95250" cy="95250"/>
            </a:xfrm>
            <a:custGeom>
              <a:avLst/>
              <a:gdLst>
                <a:gd name="connsiteX0" fmla="*/ 39052 w 95250"/>
                <a:gd name="connsiteY0" fmla="*/ 0 h 95250"/>
                <a:gd name="connsiteX1" fmla="*/ 0 w 95250"/>
                <a:gd name="connsiteY1" fmla="*/ 100965 h 95250"/>
                <a:gd name="connsiteX2" fmla="*/ 21908 w 95250"/>
                <a:gd name="connsiteY2" fmla="*/ 100965 h 95250"/>
                <a:gd name="connsiteX3" fmla="*/ 30480 w 95250"/>
                <a:gd name="connsiteY3" fmla="*/ 78105 h 95250"/>
                <a:gd name="connsiteX4" fmla="*/ 70485 w 95250"/>
                <a:gd name="connsiteY4" fmla="*/ 78105 h 95250"/>
                <a:gd name="connsiteX5" fmla="*/ 79058 w 95250"/>
                <a:gd name="connsiteY5" fmla="*/ 100965 h 95250"/>
                <a:gd name="connsiteX6" fmla="*/ 100965 w 95250"/>
                <a:gd name="connsiteY6" fmla="*/ 100965 h 95250"/>
                <a:gd name="connsiteX7" fmla="*/ 60960 w 95250"/>
                <a:gd name="connsiteY7" fmla="*/ 0 h 95250"/>
                <a:gd name="connsiteX8" fmla="*/ 39052 w 95250"/>
                <a:gd name="connsiteY8" fmla="*/ 0 h 95250"/>
                <a:gd name="connsiteX9" fmla="*/ 36195 w 95250"/>
                <a:gd name="connsiteY9" fmla="*/ 60960 h 95250"/>
                <a:gd name="connsiteX10" fmla="*/ 49530 w 95250"/>
                <a:gd name="connsiteY10" fmla="*/ 23813 h 95250"/>
                <a:gd name="connsiteX11" fmla="*/ 63817 w 95250"/>
                <a:gd name="connsiteY11" fmla="*/ 60960 h 95250"/>
                <a:gd name="connsiteX12" fmla="*/ 36195 w 95250"/>
                <a:gd name="connsiteY12" fmla="*/ 6096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95250">
                  <a:moveTo>
                    <a:pt x="39052" y="0"/>
                  </a:moveTo>
                  <a:lnTo>
                    <a:pt x="0" y="100965"/>
                  </a:lnTo>
                  <a:lnTo>
                    <a:pt x="21908" y="100965"/>
                  </a:lnTo>
                  <a:lnTo>
                    <a:pt x="30480" y="78105"/>
                  </a:lnTo>
                  <a:lnTo>
                    <a:pt x="70485" y="78105"/>
                  </a:lnTo>
                  <a:lnTo>
                    <a:pt x="79058" y="100965"/>
                  </a:lnTo>
                  <a:lnTo>
                    <a:pt x="100965" y="100965"/>
                  </a:lnTo>
                  <a:lnTo>
                    <a:pt x="60960" y="0"/>
                  </a:lnTo>
                  <a:lnTo>
                    <a:pt x="39052" y="0"/>
                  </a:lnTo>
                  <a:close/>
                  <a:moveTo>
                    <a:pt x="36195" y="60960"/>
                  </a:moveTo>
                  <a:lnTo>
                    <a:pt x="49530" y="23813"/>
                  </a:lnTo>
                  <a:lnTo>
                    <a:pt x="63817" y="60960"/>
                  </a:lnTo>
                  <a:lnTo>
                    <a:pt x="36195" y="60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598588-7DA7-4A7D-9F4D-7E49077E5177}"/>
                </a:ext>
              </a:extLst>
            </p:cNvPr>
            <p:cNvSpPr/>
            <p:nvPr/>
          </p:nvSpPr>
          <p:spPr>
            <a:xfrm>
              <a:off x="4540567" y="3224212"/>
              <a:ext cx="66675" cy="95250"/>
            </a:xfrm>
            <a:custGeom>
              <a:avLst/>
              <a:gdLst>
                <a:gd name="connsiteX0" fmla="*/ 40005 w 66675"/>
                <a:gd name="connsiteY0" fmla="*/ 25717 h 95250"/>
                <a:gd name="connsiteX1" fmla="*/ 19050 w 66675"/>
                <a:gd name="connsiteY1" fmla="*/ 36195 h 95250"/>
                <a:gd name="connsiteX2" fmla="*/ 19050 w 66675"/>
                <a:gd name="connsiteY2" fmla="*/ 0 h 95250"/>
                <a:gd name="connsiteX3" fmla="*/ 0 w 66675"/>
                <a:gd name="connsiteY3" fmla="*/ 0 h 95250"/>
                <a:gd name="connsiteX4" fmla="*/ 0 w 66675"/>
                <a:gd name="connsiteY4" fmla="*/ 100965 h 95250"/>
                <a:gd name="connsiteX5" fmla="*/ 18098 w 66675"/>
                <a:gd name="connsiteY5" fmla="*/ 100965 h 95250"/>
                <a:gd name="connsiteX6" fmla="*/ 18098 w 66675"/>
                <a:gd name="connsiteY6" fmla="*/ 90488 h 95250"/>
                <a:gd name="connsiteX7" fmla="*/ 28575 w 66675"/>
                <a:gd name="connsiteY7" fmla="*/ 100013 h 95250"/>
                <a:gd name="connsiteX8" fmla="*/ 40958 w 66675"/>
                <a:gd name="connsiteY8" fmla="*/ 102870 h 95250"/>
                <a:gd name="connsiteX9" fmla="*/ 62865 w 66675"/>
                <a:gd name="connsiteY9" fmla="*/ 92392 h 95250"/>
                <a:gd name="connsiteX10" fmla="*/ 71438 w 66675"/>
                <a:gd name="connsiteY10" fmla="*/ 63817 h 95250"/>
                <a:gd name="connsiteX11" fmla="*/ 62865 w 66675"/>
                <a:gd name="connsiteY11" fmla="*/ 36195 h 95250"/>
                <a:gd name="connsiteX12" fmla="*/ 40005 w 66675"/>
                <a:gd name="connsiteY12" fmla="*/ 25717 h 95250"/>
                <a:gd name="connsiteX13" fmla="*/ 46673 w 66675"/>
                <a:gd name="connsiteY13" fmla="*/ 81915 h 95250"/>
                <a:gd name="connsiteX14" fmla="*/ 36195 w 66675"/>
                <a:gd name="connsiteY14" fmla="*/ 87630 h 95250"/>
                <a:gd name="connsiteX15" fmla="*/ 22860 w 66675"/>
                <a:gd name="connsiteY15" fmla="*/ 80010 h 95250"/>
                <a:gd name="connsiteX16" fmla="*/ 19050 w 66675"/>
                <a:gd name="connsiteY16" fmla="*/ 62865 h 95250"/>
                <a:gd name="connsiteX17" fmla="*/ 23813 w 66675"/>
                <a:gd name="connsiteY17" fmla="*/ 46673 h 95250"/>
                <a:gd name="connsiteX18" fmla="*/ 35243 w 66675"/>
                <a:gd name="connsiteY18" fmla="*/ 40958 h 95250"/>
                <a:gd name="connsiteX19" fmla="*/ 46673 w 66675"/>
                <a:gd name="connsiteY19" fmla="*/ 46673 h 95250"/>
                <a:gd name="connsiteX20" fmla="*/ 51435 w 66675"/>
                <a:gd name="connsiteY20" fmla="*/ 64770 h 95250"/>
                <a:gd name="connsiteX21" fmla="*/ 46673 w 66675"/>
                <a:gd name="connsiteY21" fmla="*/ 819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95250">
                  <a:moveTo>
                    <a:pt x="40005" y="25717"/>
                  </a:moveTo>
                  <a:cubicBezTo>
                    <a:pt x="31433" y="25717"/>
                    <a:pt x="24765" y="29527"/>
                    <a:pt x="19050" y="36195"/>
                  </a:cubicBezTo>
                  <a:lnTo>
                    <a:pt x="19050" y="0"/>
                  </a:lnTo>
                  <a:lnTo>
                    <a:pt x="0" y="0"/>
                  </a:lnTo>
                  <a:lnTo>
                    <a:pt x="0" y="100965"/>
                  </a:lnTo>
                  <a:lnTo>
                    <a:pt x="18098" y="100965"/>
                  </a:lnTo>
                  <a:lnTo>
                    <a:pt x="18098" y="90488"/>
                  </a:lnTo>
                  <a:cubicBezTo>
                    <a:pt x="20955" y="94298"/>
                    <a:pt x="24765" y="98108"/>
                    <a:pt x="28575" y="100013"/>
                  </a:cubicBezTo>
                  <a:cubicBezTo>
                    <a:pt x="32385" y="101917"/>
                    <a:pt x="37148" y="102870"/>
                    <a:pt x="40958" y="102870"/>
                  </a:cubicBezTo>
                  <a:cubicBezTo>
                    <a:pt x="49530" y="102870"/>
                    <a:pt x="56198" y="99060"/>
                    <a:pt x="62865" y="92392"/>
                  </a:cubicBezTo>
                  <a:cubicBezTo>
                    <a:pt x="68580" y="85725"/>
                    <a:pt x="71438" y="76200"/>
                    <a:pt x="71438" y="63817"/>
                  </a:cubicBezTo>
                  <a:cubicBezTo>
                    <a:pt x="71438" y="51435"/>
                    <a:pt x="68580" y="42863"/>
                    <a:pt x="62865" y="36195"/>
                  </a:cubicBezTo>
                  <a:cubicBezTo>
                    <a:pt x="56198" y="29527"/>
                    <a:pt x="48578" y="25717"/>
                    <a:pt x="40005" y="25717"/>
                  </a:cubicBezTo>
                  <a:close/>
                  <a:moveTo>
                    <a:pt x="46673" y="81915"/>
                  </a:moveTo>
                  <a:cubicBezTo>
                    <a:pt x="43815" y="85725"/>
                    <a:pt x="40005" y="87630"/>
                    <a:pt x="36195" y="87630"/>
                  </a:cubicBezTo>
                  <a:cubicBezTo>
                    <a:pt x="30480" y="87630"/>
                    <a:pt x="25718" y="84773"/>
                    <a:pt x="22860" y="80010"/>
                  </a:cubicBezTo>
                  <a:cubicBezTo>
                    <a:pt x="20003" y="76200"/>
                    <a:pt x="19050" y="70485"/>
                    <a:pt x="19050" y="62865"/>
                  </a:cubicBezTo>
                  <a:cubicBezTo>
                    <a:pt x="19050" y="55245"/>
                    <a:pt x="20955" y="50483"/>
                    <a:pt x="23813" y="46673"/>
                  </a:cubicBezTo>
                  <a:cubicBezTo>
                    <a:pt x="26670" y="42863"/>
                    <a:pt x="30480" y="40958"/>
                    <a:pt x="35243" y="40958"/>
                  </a:cubicBezTo>
                  <a:cubicBezTo>
                    <a:pt x="40005" y="40958"/>
                    <a:pt x="43815" y="42863"/>
                    <a:pt x="46673" y="46673"/>
                  </a:cubicBezTo>
                  <a:cubicBezTo>
                    <a:pt x="49530" y="50483"/>
                    <a:pt x="51435" y="56198"/>
                    <a:pt x="51435" y="64770"/>
                  </a:cubicBezTo>
                  <a:cubicBezTo>
                    <a:pt x="51435" y="72390"/>
                    <a:pt x="49530" y="78105"/>
                    <a:pt x="46673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D5C8E77-DCD7-4675-BB22-B8174489FE6B}"/>
                </a:ext>
              </a:extLst>
            </p:cNvPr>
            <p:cNvSpPr/>
            <p:nvPr/>
          </p:nvSpPr>
          <p:spPr>
            <a:xfrm>
              <a:off x="4624387" y="3249929"/>
              <a:ext cx="66675" cy="76200"/>
            </a:xfrm>
            <a:custGeom>
              <a:avLst/>
              <a:gdLst>
                <a:gd name="connsiteX0" fmla="*/ 43815 w 66675"/>
                <a:gd name="connsiteY0" fmla="*/ 58103 h 76200"/>
                <a:gd name="connsiteX1" fmla="*/ 35242 w 66675"/>
                <a:gd name="connsiteY1" fmla="*/ 60960 h 76200"/>
                <a:gd name="connsiteX2" fmla="*/ 23813 w 66675"/>
                <a:gd name="connsiteY2" fmla="*/ 55245 h 76200"/>
                <a:gd name="connsiteX3" fmla="*/ 19050 w 66675"/>
                <a:gd name="connsiteY3" fmla="*/ 37148 h 76200"/>
                <a:gd name="connsiteX4" fmla="*/ 23813 w 66675"/>
                <a:gd name="connsiteY4" fmla="*/ 20003 h 76200"/>
                <a:gd name="connsiteX5" fmla="*/ 35242 w 66675"/>
                <a:gd name="connsiteY5" fmla="*/ 15240 h 76200"/>
                <a:gd name="connsiteX6" fmla="*/ 43815 w 66675"/>
                <a:gd name="connsiteY6" fmla="*/ 18098 h 76200"/>
                <a:gd name="connsiteX7" fmla="*/ 48577 w 66675"/>
                <a:gd name="connsiteY7" fmla="*/ 26670 h 76200"/>
                <a:gd name="connsiteX8" fmla="*/ 67627 w 66675"/>
                <a:gd name="connsiteY8" fmla="*/ 22860 h 76200"/>
                <a:gd name="connsiteX9" fmla="*/ 56198 w 66675"/>
                <a:gd name="connsiteY9" fmla="*/ 5715 h 76200"/>
                <a:gd name="connsiteX10" fmla="*/ 35242 w 66675"/>
                <a:gd name="connsiteY10" fmla="*/ 0 h 76200"/>
                <a:gd name="connsiteX11" fmla="*/ 9525 w 66675"/>
                <a:gd name="connsiteY11" fmla="*/ 10478 h 76200"/>
                <a:gd name="connsiteX12" fmla="*/ 0 w 66675"/>
                <a:gd name="connsiteY12" fmla="*/ 39053 h 76200"/>
                <a:gd name="connsiteX13" fmla="*/ 9525 w 66675"/>
                <a:gd name="connsiteY13" fmla="*/ 66675 h 76200"/>
                <a:gd name="connsiteX14" fmla="*/ 35242 w 66675"/>
                <a:gd name="connsiteY14" fmla="*/ 77153 h 76200"/>
                <a:gd name="connsiteX15" fmla="*/ 58102 w 66675"/>
                <a:gd name="connsiteY15" fmla="*/ 70485 h 76200"/>
                <a:gd name="connsiteX16" fmla="*/ 69533 w 66675"/>
                <a:gd name="connsiteY16" fmla="*/ 50483 h 76200"/>
                <a:gd name="connsiteX17" fmla="*/ 50483 w 66675"/>
                <a:gd name="connsiteY17" fmla="*/ 47625 h 76200"/>
                <a:gd name="connsiteX18" fmla="*/ 43815 w 66675"/>
                <a:gd name="connsiteY18" fmla="*/ 5810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76200">
                  <a:moveTo>
                    <a:pt x="43815" y="58103"/>
                  </a:moveTo>
                  <a:cubicBezTo>
                    <a:pt x="41910" y="60008"/>
                    <a:pt x="38100" y="60960"/>
                    <a:pt x="35242" y="60960"/>
                  </a:cubicBezTo>
                  <a:cubicBezTo>
                    <a:pt x="30480" y="60960"/>
                    <a:pt x="26670" y="59055"/>
                    <a:pt x="23813" y="55245"/>
                  </a:cubicBezTo>
                  <a:cubicBezTo>
                    <a:pt x="20955" y="51435"/>
                    <a:pt x="19050" y="45720"/>
                    <a:pt x="19050" y="37148"/>
                  </a:cubicBezTo>
                  <a:cubicBezTo>
                    <a:pt x="19050" y="29528"/>
                    <a:pt x="20955" y="23813"/>
                    <a:pt x="23813" y="20003"/>
                  </a:cubicBezTo>
                  <a:cubicBezTo>
                    <a:pt x="26670" y="17145"/>
                    <a:pt x="30480" y="15240"/>
                    <a:pt x="35242" y="15240"/>
                  </a:cubicBezTo>
                  <a:cubicBezTo>
                    <a:pt x="39052" y="15240"/>
                    <a:pt x="41910" y="16193"/>
                    <a:pt x="43815" y="18098"/>
                  </a:cubicBezTo>
                  <a:cubicBezTo>
                    <a:pt x="45720" y="20003"/>
                    <a:pt x="47625" y="22860"/>
                    <a:pt x="48577" y="26670"/>
                  </a:cubicBezTo>
                  <a:lnTo>
                    <a:pt x="67627" y="22860"/>
                  </a:lnTo>
                  <a:cubicBezTo>
                    <a:pt x="65723" y="15240"/>
                    <a:pt x="61913" y="9525"/>
                    <a:pt x="56198" y="5715"/>
                  </a:cubicBezTo>
                  <a:cubicBezTo>
                    <a:pt x="50483" y="1905"/>
                    <a:pt x="43815" y="0"/>
                    <a:pt x="35242" y="0"/>
                  </a:cubicBezTo>
                  <a:cubicBezTo>
                    <a:pt x="24765" y="0"/>
                    <a:pt x="16192" y="3810"/>
                    <a:pt x="9525" y="10478"/>
                  </a:cubicBezTo>
                  <a:cubicBezTo>
                    <a:pt x="2858" y="17145"/>
                    <a:pt x="0" y="26670"/>
                    <a:pt x="0" y="39053"/>
                  </a:cubicBezTo>
                  <a:cubicBezTo>
                    <a:pt x="0" y="51435"/>
                    <a:pt x="2858" y="60008"/>
                    <a:pt x="9525" y="66675"/>
                  </a:cubicBezTo>
                  <a:cubicBezTo>
                    <a:pt x="16192" y="73343"/>
                    <a:pt x="24765" y="77153"/>
                    <a:pt x="35242" y="77153"/>
                  </a:cubicBezTo>
                  <a:cubicBezTo>
                    <a:pt x="44767" y="77153"/>
                    <a:pt x="52388" y="75248"/>
                    <a:pt x="58102" y="70485"/>
                  </a:cubicBezTo>
                  <a:cubicBezTo>
                    <a:pt x="63817" y="65723"/>
                    <a:pt x="67627" y="59055"/>
                    <a:pt x="69533" y="50483"/>
                  </a:cubicBezTo>
                  <a:lnTo>
                    <a:pt x="50483" y="47625"/>
                  </a:lnTo>
                  <a:cubicBezTo>
                    <a:pt x="47625" y="52388"/>
                    <a:pt x="45720" y="56198"/>
                    <a:pt x="43815" y="581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CBD50E5-880D-4351-9581-0E8260542B45}"/>
                </a:ext>
              </a:extLst>
            </p:cNvPr>
            <p:cNvSpPr/>
            <p:nvPr/>
          </p:nvSpPr>
          <p:spPr>
            <a:xfrm>
              <a:off x="4414837" y="3058477"/>
              <a:ext cx="285750" cy="104775"/>
            </a:xfrm>
            <a:custGeom>
              <a:avLst/>
              <a:gdLst>
                <a:gd name="connsiteX0" fmla="*/ 0 w 285750"/>
                <a:gd name="connsiteY0" fmla="*/ 0 h 104775"/>
                <a:gd name="connsiteX1" fmla="*/ 289560 w 285750"/>
                <a:gd name="connsiteY1" fmla="*/ 0 h 104775"/>
                <a:gd name="connsiteX2" fmla="*/ 289560 w 285750"/>
                <a:gd name="connsiteY2" fmla="*/ 104775 h 104775"/>
                <a:gd name="connsiteX3" fmla="*/ 0 w 285750"/>
                <a:gd name="connsiteY3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04775">
                  <a:moveTo>
                    <a:pt x="0" y="0"/>
                  </a:moveTo>
                  <a:lnTo>
                    <a:pt x="289560" y="0"/>
                  </a:lnTo>
                  <a:lnTo>
                    <a:pt x="289560" y="104775"/>
                  </a:lnTo>
                  <a:lnTo>
                    <a:pt x="0" y="104775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AE02B5E-B16E-4778-9D0A-3A179708739E}"/>
                </a:ext>
              </a:extLst>
            </p:cNvPr>
            <p:cNvSpPr/>
            <p:nvPr/>
          </p:nvSpPr>
          <p:spPr>
            <a:xfrm>
              <a:off x="4469129" y="3086100"/>
              <a:ext cx="28575" cy="38100"/>
            </a:xfrm>
            <a:custGeom>
              <a:avLst/>
              <a:gdLst>
                <a:gd name="connsiteX0" fmla="*/ 26670 w 28575"/>
                <a:gd name="connsiteY0" fmla="*/ 18098 h 38100"/>
                <a:gd name="connsiteX1" fmla="*/ 5715 w 28575"/>
                <a:gd name="connsiteY1" fmla="*/ 18098 h 38100"/>
                <a:gd name="connsiteX2" fmla="*/ 5715 w 28575"/>
                <a:gd name="connsiteY2" fmla="*/ 0 h 38100"/>
                <a:gd name="connsiteX3" fmla="*/ 0 w 28575"/>
                <a:gd name="connsiteY3" fmla="*/ 0 h 38100"/>
                <a:gd name="connsiteX4" fmla="*/ 0 w 28575"/>
                <a:gd name="connsiteY4" fmla="*/ 43815 h 38100"/>
                <a:gd name="connsiteX5" fmla="*/ 5715 w 28575"/>
                <a:gd name="connsiteY5" fmla="*/ 43815 h 38100"/>
                <a:gd name="connsiteX6" fmla="*/ 5715 w 28575"/>
                <a:gd name="connsiteY6" fmla="*/ 22860 h 38100"/>
                <a:gd name="connsiteX7" fmla="*/ 26670 w 28575"/>
                <a:gd name="connsiteY7" fmla="*/ 22860 h 38100"/>
                <a:gd name="connsiteX8" fmla="*/ 26670 w 28575"/>
                <a:gd name="connsiteY8" fmla="*/ 43815 h 38100"/>
                <a:gd name="connsiteX9" fmla="*/ 32385 w 28575"/>
                <a:gd name="connsiteY9" fmla="*/ 43815 h 38100"/>
                <a:gd name="connsiteX10" fmla="*/ 32385 w 28575"/>
                <a:gd name="connsiteY10" fmla="*/ 0 h 38100"/>
                <a:gd name="connsiteX11" fmla="*/ 26670 w 28575"/>
                <a:gd name="connsiteY1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" h="38100">
                  <a:moveTo>
                    <a:pt x="26670" y="18098"/>
                  </a:moveTo>
                  <a:lnTo>
                    <a:pt x="5715" y="18098"/>
                  </a:lnTo>
                  <a:lnTo>
                    <a:pt x="5715" y="0"/>
                  </a:lnTo>
                  <a:lnTo>
                    <a:pt x="0" y="0"/>
                  </a:lnTo>
                  <a:lnTo>
                    <a:pt x="0" y="43815"/>
                  </a:lnTo>
                  <a:lnTo>
                    <a:pt x="5715" y="43815"/>
                  </a:lnTo>
                  <a:lnTo>
                    <a:pt x="5715" y="22860"/>
                  </a:lnTo>
                  <a:lnTo>
                    <a:pt x="26670" y="22860"/>
                  </a:lnTo>
                  <a:lnTo>
                    <a:pt x="26670" y="43815"/>
                  </a:lnTo>
                  <a:lnTo>
                    <a:pt x="32385" y="43815"/>
                  </a:lnTo>
                  <a:lnTo>
                    <a:pt x="32385" y="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BD6C130-C20D-431F-B26B-A7DDACF4662D}"/>
                </a:ext>
              </a:extLst>
            </p:cNvPr>
            <p:cNvSpPr/>
            <p:nvPr/>
          </p:nvSpPr>
          <p:spPr>
            <a:xfrm>
              <a:off x="4506277" y="3086100"/>
              <a:ext cx="28575" cy="38100"/>
            </a:xfrm>
            <a:custGeom>
              <a:avLst/>
              <a:gdLst>
                <a:gd name="connsiteX0" fmla="*/ 0 w 28575"/>
                <a:gd name="connsiteY0" fmla="*/ 4763 h 38100"/>
                <a:gd name="connsiteX1" fmla="*/ 14288 w 28575"/>
                <a:gd name="connsiteY1" fmla="*/ 4763 h 38100"/>
                <a:gd name="connsiteX2" fmla="*/ 14288 w 28575"/>
                <a:gd name="connsiteY2" fmla="*/ 43815 h 38100"/>
                <a:gd name="connsiteX3" fmla="*/ 20002 w 28575"/>
                <a:gd name="connsiteY3" fmla="*/ 43815 h 38100"/>
                <a:gd name="connsiteX4" fmla="*/ 20002 w 28575"/>
                <a:gd name="connsiteY4" fmla="*/ 4763 h 38100"/>
                <a:gd name="connsiteX5" fmla="*/ 33338 w 28575"/>
                <a:gd name="connsiteY5" fmla="*/ 4763 h 38100"/>
                <a:gd name="connsiteX6" fmla="*/ 33338 w 28575"/>
                <a:gd name="connsiteY6" fmla="*/ 0 h 38100"/>
                <a:gd name="connsiteX7" fmla="*/ 0 w 28575"/>
                <a:gd name="connsiteY7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38100">
                  <a:moveTo>
                    <a:pt x="0" y="4763"/>
                  </a:moveTo>
                  <a:lnTo>
                    <a:pt x="14288" y="4763"/>
                  </a:lnTo>
                  <a:lnTo>
                    <a:pt x="14288" y="43815"/>
                  </a:lnTo>
                  <a:lnTo>
                    <a:pt x="20002" y="43815"/>
                  </a:lnTo>
                  <a:lnTo>
                    <a:pt x="20002" y="4763"/>
                  </a:lnTo>
                  <a:lnTo>
                    <a:pt x="33338" y="4763"/>
                  </a:lnTo>
                  <a:lnTo>
                    <a:pt x="333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4FA23B4-80EB-4DAD-A542-663EF9D447E4}"/>
                </a:ext>
              </a:extLst>
            </p:cNvPr>
            <p:cNvSpPr/>
            <p:nvPr/>
          </p:nvSpPr>
          <p:spPr>
            <a:xfrm>
              <a:off x="4542472" y="3085147"/>
              <a:ext cx="38100" cy="38100"/>
            </a:xfrm>
            <a:custGeom>
              <a:avLst/>
              <a:gdLst>
                <a:gd name="connsiteX0" fmla="*/ 35242 w 38100"/>
                <a:gd name="connsiteY0" fmla="*/ 952 h 38100"/>
                <a:gd name="connsiteX1" fmla="*/ 27623 w 38100"/>
                <a:gd name="connsiteY1" fmla="*/ 21907 h 38100"/>
                <a:gd name="connsiteX2" fmla="*/ 22860 w 38100"/>
                <a:gd name="connsiteY2" fmla="*/ 37148 h 38100"/>
                <a:gd name="connsiteX3" fmla="*/ 22860 w 38100"/>
                <a:gd name="connsiteY3" fmla="*/ 37148 h 38100"/>
                <a:gd name="connsiteX4" fmla="*/ 18098 w 38100"/>
                <a:gd name="connsiteY4" fmla="*/ 21907 h 38100"/>
                <a:gd name="connsiteX5" fmla="*/ 10477 w 38100"/>
                <a:gd name="connsiteY5" fmla="*/ 952 h 38100"/>
                <a:gd name="connsiteX6" fmla="*/ 2857 w 38100"/>
                <a:gd name="connsiteY6" fmla="*/ 952 h 38100"/>
                <a:gd name="connsiteX7" fmla="*/ 0 w 38100"/>
                <a:gd name="connsiteY7" fmla="*/ 44767 h 38100"/>
                <a:gd name="connsiteX8" fmla="*/ 5715 w 38100"/>
                <a:gd name="connsiteY8" fmla="*/ 44767 h 38100"/>
                <a:gd name="connsiteX9" fmla="*/ 6667 w 38100"/>
                <a:gd name="connsiteY9" fmla="*/ 25717 h 38100"/>
                <a:gd name="connsiteX10" fmla="*/ 7620 w 38100"/>
                <a:gd name="connsiteY10" fmla="*/ 6667 h 38100"/>
                <a:gd name="connsiteX11" fmla="*/ 7620 w 38100"/>
                <a:gd name="connsiteY11" fmla="*/ 6667 h 38100"/>
                <a:gd name="connsiteX12" fmla="*/ 12382 w 38100"/>
                <a:gd name="connsiteY12" fmla="*/ 23813 h 38100"/>
                <a:gd name="connsiteX13" fmla="*/ 19050 w 38100"/>
                <a:gd name="connsiteY13" fmla="*/ 44767 h 38100"/>
                <a:gd name="connsiteX14" fmla="*/ 23813 w 38100"/>
                <a:gd name="connsiteY14" fmla="*/ 44767 h 38100"/>
                <a:gd name="connsiteX15" fmla="*/ 31432 w 38100"/>
                <a:gd name="connsiteY15" fmla="*/ 22860 h 38100"/>
                <a:gd name="connsiteX16" fmla="*/ 37148 w 38100"/>
                <a:gd name="connsiteY16" fmla="*/ 5715 h 38100"/>
                <a:gd name="connsiteX17" fmla="*/ 37148 w 38100"/>
                <a:gd name="connsiteY17" fmla="*/ 5715 h 38100"/>
                <a:gd name="connsiteX18" fmla="*/ 38100 w 38100"/>
                <a:gd name="connsiteY18" fmla="*/ 24765 h 38100"/>
                <a:gd name="connsiteX19" fmla="*/ 39052 w 38100"/>
                <a:gd name="connsiteY19" fmla="*/ 43815 h 38100"/>
                <a:gd name="connsiteX20" fmla="*/ 44767 w 38100"/>
                <a:gd name="connsiteY20" fmla="*/ 43815 h 38100"/>
                <a:gd name="connsiteX21" fmla="*/ 41910 w 38100"/>
                <a:gd name="connsiteY21" fmla="*/ 0 h 38100"/>
                <a:gd name="connsiteX22" fmla="*/ 35242 w 38100"/>
                <a:gd name="connsiteY22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00" h="38100">
                  <a:moveTo>
                    <a:pt x="35242" y="952"/>
                  </a:moveTo>
                  <a:lnTo>
                    <a:pt x="27623" y="21907"/>
                  </a:lnTo>
                  <a:cubicBezTo>
                    <a:pt x="25717" y="27623"/>
                    <a:pt x="23813" y="32385"/>
                    <a:pt x="22860" y="37148"/>
                  </a:cubicBezTo>
                  <a:lnTo>
                    <a:pt x="22860" y="37148"/>
                  </a:lnTo>
                  <a:cubicBezTo>
                    <a:pt x="21907" y="32385"/>
                    <a:pt x="20002" y="27623"/>
                    <a:pt x="18098" y="21907"/>
                  </a:cubicBezTo>
                  <a:lnTo>
                    <a:pt x="10477" y="952"/>
                  </a:lnTo>
                  <a:lnTo>
                    <a:pt x="2857" y="952"/>
                  </a:lnTo>
                  <a:lnTo>
                    <a:pt x="0" y="44767"/>
                  </a:lnTo>
                  <a:lnTo>
                    <a:pt x="5715" y="44767"/>
                  </a:lnTo>
                  <a:lnTo>
                    <a:pt x="6667" y="25717"/>
                  </a:lnTo>
                  <a:cubicBezTo>
                    <a:pt x="6667" y="19050"/>
                    <a:pt x="7620" y="11430"/>
                    <a:pt x="7620" y="6667"/>
                  </a:cubicBezTo>
                  <a:lnTo>
                    <a:pt x="7620" y="6667"/>
                  </a:lnTo>
                  <a:cubicBezTo>
                    <a:pt x="8573" y="12382"/>
                    <a:pt x="10477" y="17145"/>
                    <a:pt x="12382" y="23813"/>
                  </a:cubicBezTo>
                  <a:lnTo>
                    <a:pt x="19050" y="44767"/>
                  </a:lnTo>
                  <a:lnTo>
                    <a:pt x="23813" y="44767"/>
                  </a:lnTo>
                  <a:lnTo>
                    <a:pt x="31432" y="22860"/>
                  </a:lnTo>
                  <a:cubicBezTo>
                    <a:pt x="33338" y="17145"/>
                    <a:pt x="35242" y="11430"/>
                    <a:pt x="37148" y="5715"/>
                  </a:cubicBezTo>
                  <a:lnTo>
                    <a:pt x="37148" y="5715"/>
                  </a:lnTo>
                  <a:cubicBezTo>
                    <a:pt x="37148" y="11430"/>
                    <a:pt x="37148" y="19050"/>
                    <a:pt x="38100" y="24765"/>
                  </a:cubicBezTo>
                  <a:lnTo>
                    <a:pt x="39052" y="43815"/>
                  </a:lnTo>
                  <a:lnTo>
                    <a:pt x="44767" y="43815"/>
                  </a:lnTo>
                  <a:lnTo>
                    <a:pt x="41910" y="0"/>
                  </a:lnTo>
                  <a:lnTo>
                    <a:pt x="3524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E8EE607-3D29-4117-911A-31BCD0239F57}"/>
                </a:ext>
              </a:extLst>
            </p:cNvPr>
            <p:cNvSpPr/>
            <p:nvPr/>
          </p:nvSpPr>
          <p:spPr>
            <a:xfrm>
              <a:off x="4596764" y="3086100"/>
              <a:ext cx="19050" cy="38100"/>
            </a:xfrm>
            <a:custGeom>
              <a:avLst/>
              <a:gdLst>
                <a:gd name="connsiteX0" fmla="*/ 5715 w 19050"/>
                <a:gd name="connsiteY0" fmla="*/ 0 h 38100"/>
                <a:gd name="connsiteX1" fmla="*/ 0 w 19050"/>
                <a:gd name="connsiteY1" fmla="*/ 0 h 38100"/>
                <a:gd name="connsiteX2" fmla="*/ 0 w 19050"/>
                <a:gd name="connsiteY2" fmla="*/ 43815 h 38100"/>
                <a:gd name="connsiteX3" fmla="*/ 24765 w 19050"/>
                <a:gd name="connsiteY3" fmla="*/ 43815 h 38100"/>
                <a:gd name="connsiteX4" fmla="*/ 24765 w 19050"/>
                <a:gd name="connsiteY4" fmla="*/ 39052 h 38100"/>
                <a:gd name="connsiteX5" fmla="*/ 5715 w 19050"/>
                <a:gd name="connsiteY5" fmla="*/ 390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38100">
                  <a:moveTo>
                    <a:pt x="5715" y="0"/>
                  </a:moveTo>
                  <a:lnTo>
                    <a:pt x="0" y="0"/>
                  </a:lnTo>
                  <a:lnTo>
                    <a:pt x="0" y="43815"/>
                  </a:lnTo>
                  <a:lnTo>
                    <a:pt x="24765" y="43815"/>
                  </a:lnTo>
                  <a:lnTo>
                    <a:pt x="24765" y="39052"/>
                  </a:lnTo>
                  <a:lnTo>
                    <a:pt x="5715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B190FCD-0F5A-4965-B909-FD406130CFC4}"/>
                </a:ext>
              </a:extLst>
            </p:cNvPr>
            <p:cNvSpPr/>
            <p:nvPr/>
          </p:nvSpPr>
          <p:spPr>
            <a:xfrm>
              <a:off x="4624387" y="3088004"/>
              <a:ext cx="19050" cy="38100"/>
            </a:xfrm>
            <a:custGeom>
              <a:avLst/>
              <a:gdLst>
                <a:gd name="connsiteX0" fmla="*/ 21908 w 19050"/>
                <a:gd name="connsiteY0" fmla="*/ 17145 h 38100"/>
                <a:gd name="connsiteX1" fmla="*/ 12383 w 19050"/>
                <a:gd name="connsiteY1" fmla="*/ 15240 h 38100"/>
                <a:gd name="connsiteX2" fmla="*/ 8573 w 19050"/>
                <a:gd name="connsiteY2" fmla="*/ 15240 h 38100"/>
                <a:gd name="connsiteX3" fmla="*/ 10477 w 19050"/>
                <a:gd name="connsiteY3" fmla="*/ 4763 h 38100"/>
                <a:gd name="connsiteX4" fmla="*/ 26670 w 19050"/>
                <a:gd name="connsiteY4" fmla="*/ 4763 h 38100"/>
                <a:gd name="connsiteX5" fmla="*/ 26670 w 19050"/>
                <a:gd name="connsiteY5" fmla="*/ 0 h 38100"/>
                <a:gd name="connsiteX6" fmla="*/ 6667 w 19050"/>
                <a:gd name="connsiteY6" fmla="*/ 0 h 38100"/>
                <a:gd name="connsiteX7" fmla="*/ 3810 w 19050"/>
                <a:gd name="connsiteY7" fmla="*/ 20003 h 38100"/>
                <a:gd name="connsiteX8" fmla="*/ 9525 w 19050"/>
                <a:gd name="connsiteY8" fmla="*/ 20003 h 38100"/>
                <a:gd name="connsiteX9" fmla="*/ 21908 w 19050"/>
                <a:gd name="connsiteY9" fmla="*/ 29528 h 38100"/>
                <a:gd name="connsiteX10" fmla="*/ 11430 w 19050"/>
                <a:gd name="connsiteY10" fmla="*/ 39053 h 38100"/>
                <a:gd name="connsiteX11" fmla="*/ 1905 w 19050"/>
                <a:gd name="connsiteY11" fmla="*/ 37148 h 38100"/>
                <a:gd name="connsiteX12" fmla="*/ 0 w 19050"/>
                <a:gd name="connsiteY12" fmla="*/ 41910 h 38100"/>
                <a:gd name="connsiteX13" fmla="*/ 10477 w 19050"/>
                <a:gd name="connsiteY13" fmla="*/ 44768 h 38100"/>
                <a:gd name="connsiteX14" fmla="*/ 26670 w 19050"/>
                <a:gd name="connsiteY14" fmla="*/ 30480 h 38100"/>
                <a:gd name="connsiteX15" fmla="*/ 21908 w 19050"/>
                <a:gd name="connsiteY15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" h="38100">
                  <a:moveTo>
                    <a:pt x="21908" y="17145"/>
                  </a:moveTo>
                  <a:cubicBezTo>
                    <a:pt x="19050" y="15240"/>
                    <a:pt x="16192" y="15240"/>
                    <a:pt x="12383" y="15240"/>
                  </a:cubicBezTo>
                  <a:cubicBezTo>
                    <a:pt x="10477" y="15240"/>
                    <a:pt x="9525" y="15240"/>
                    <a:pt x="8573" y="15240"/>
                  </a:cubicBezTo>
                  <a:lnTo>
                    <a:pt x="10477" y="4763"/>
                  </a:lnTo>
                  <a:lnTo>
                    <a:pt x="26670" y="4763"/>
                  </a:lnTo>
                  <a:lnTo>
                    <a:pt x="26670" y="0"/>
                  </a:lnTo>
                  <a:lnTo>
                    <a:pt x="6667" y="0"/>
                  </a:lnTo>
                  <a:lnTo>
                    <a:pt x="3810" y="20003"/>
                  </a:lnTo>
                  <a:cubicBezTo>
                    <a:pt x="5715" y="20003"/>
                    <a:pt x="7620" y="20003"/>
                    <a:pt x="9525" y="20003"/>
                  </a:cubicBezTo>
                  <a:cubicBezTo>
                    <a:pt x="18098" y="20003"/>
                    <a:pt x="21908" y="23813"/>
                    <a:pt x="21908" y="29528"/>
                  </a:cubicBezTo>
                  <a:cubicBezTo>
                    <a:pt x="21908" y="35243"/>
                    <a:pt x="17145" y="39053"/>
                    <a:pt x="11430" y="39053"/>
                  </a:cubicBezTo>
                  <a:cubicBezTo>
                    <a:pt x="7620" y="39053"/>
                    <a:pt x="3810" y="38100"/>
                    <a:pt x="1905" y="37148"/>
                  </a:cubicBezTo>
                  <a:lnTo>
                    <a:pt x="0" y="41910"/>
                  </a:lnTo>
                  <a:cubicBezTo>
                    <a:pt x="1905" y="42863"/>
                    <a:pt x="5715" y="44768"/>
                    <a:pt x="10477" y="44768"/>
                  </a:cubicBezTo>
                  <a:cubicBezTo>
                    <a:pt x="20002" y="44768"/>
                    <a:pt x="26670" y="38100"/>
                    <a:pt x="26670" y="30480"/>
                  </a:cubicBezTo>
                  <a:cubicBezTo>
                    <a:pt x="27623" y="22860"/>
                    <a:pt x="24765" y="19050"/>
                    <a:pt x="21908" y="17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C7C2FE0-2D76-4D0F-B256-66ED49BD63D1}"/>
                </a:ext>
              </a:extLst>
            </p:cNvPr>
            <p:cNvSpPr/>
            <p:nvPr/>
          </p:nvSpPr>
          <p:spPr>
            <a:xfrm>
              <a:off x="414147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A7EABBA-5879-4455-980A-2EC784A75D2B}"/>
                </a:ext>
              </a:extLst>
            </p:cNvPr>
            <p:cNvSpPr/>
            <p:nvPr/>
          </p:nvSpPr>
          <p:spPr>
            <a:xfrm>
              <a:off x="442722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611A952-D328-49C7-98EA-C82D1718F278}"/>
                </a:ext>
              </a:extLst>
            </p:cNvPr>
            <p:cNvSpPr/>
            <p:nvPr/>
          </p:nvSpPr>
          <p:spPr>
            <a:xfrm>
              <a:off x="504825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B6747-1932-447F-A3DC-76A7929CC376}"/>
                </a:ext>
              </a:extLst>
            </p:cNvPr>
            <p:cNvSpPr/>
            <p:nvPr/>
          </p:nvSpPr>
          <p:spPr>
            <a:xfrm>
              <a:off x="533304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199BAC8-D8E9-473D-91F0-AA6AAB053D38}"/>
                </a:ext>
              </a:extLst>
            </p:cNvPr>
            <p:cNvSpPr/>
            <p:nvPr/>
          </p:nvSpPr>
          <p:spPr>
            <a:xfrm>
              <a:off x="4078605" y="3551872"/>
              <a:ext cx="381000" cy="76200"/>
            </a:xfrm>
            <a:custGeom>
              <a:avLst/>
              <a:gdLst>
                <a:gd name="connsiteX0" fmla="*/ 0 w 381000"/>
                <a:gd name="connsiteY0" fmla="*/ 0 h 76200"/>
                <a:gd name="connsiteX1" fmla="*/ 389573 w 381000"/>
                <a:gd name="connsiteY1" fmla="*/ 0 h 76200"/>
                <a:gd name="connsiteX2" fmla="*/ 389573 w 381000"/>
                <a:gd name="connsiteY2" fmla="*/ 81915 h 76200"/>
                <a:gd name="connsiteX3" fmla="*/ 0 w 3810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76200">
                  <a:moveTo>
                    <a:pt x="0" y="0"/>
                  </a:moveTo>
                  <a:lnTo>
                    <a:pt x="389573" y="0"/>
                  </a:lnTo>
                  <a:lnTo>
                    <a:pt x="389573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FB34481-DEC9-4375-BBC4-EBECE60D1820}"/>
                </a:ext>
              </a:extLst>
            </p:cNvPr>
            <p:cNvSpPr/>
            <p:nvPr/>
          </p:nvSpPr>
          <p:spPr>
            <a:xfrm>
              <a:off x="4468177" y="3551872"/>
              <a:ext cx="942975" cy="76200"/>
            </a:xfrm>
            <a:custGeom>
              <a:avLst/>
              <a:gdLst>
                <a:gd name="connsiteX0" fmla="*/ 0 w 942975"/>
                <a:gd name="connsiteY0" fmla="*/ 0 h 76200"/>
                <a:gd name="connsiteX1" fmla="*/ 949643 w 942975"/>
                <a:gd name="connsiteY1" fmla="*/ 0 h 76200"/>
                <a:gd name="connsiteX2" fmla="*/ 949643 w 942975"/>
                <a:gd name="connsiteY2" fmla="*/ 81915 h 76200"/>
                <a:gd name="connsiteX3" fmla="*/ 0 w 94297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975" h="76200">
                  <a:moveTo>
                    <a:pt x="0" y="0"/>
                  </a:moveTo>
                  <a:lnTo>
                    <a:pt x="949643" y="0"/>
                  </a:lnTo>
                  <a:lnTo>
                    <a:pt x="949643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E8F9491-4CFF-41D3-9FAD-BD7FF3352C12}"/>
                </a:ext>
              </a:extLst>
            </p:cNvPr>
            <p:cNvSpPr/>
            <p:nvPr/>
          </p:nvSpPr>
          <p:spPr>
            <a:xfrm>
              <a:off x="5196840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6A232-1A13-4054-B97E-871AE98FAE69}"/>
                </a:ext>
              </a:extLst>
            </p:cNvPr>
            <p:cNvSpPr/>
            <p:nvPr/>
          </p:nvSpPr>
          <p:spPr>
            <a:xfrm>
              <a:off x="5213032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8 w 142875"/>
                <a:gd name="connsiteY1" fmla="*/ 0 h 57150"/>
                <a:gd name="connsiteX2" fmla="*/ 143828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8" y="0"/>
                  </a:lnTo>
                  <a:lnTo>
                    <a:pt x="143828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9903EF5-B7B4-4905-AC53-0A19710658E2}"/>
                </a:ext>
              </a:extLst>
            </p:cNvPr>
            <p:cNvSpPr/>
            <p:nvPr/>
          </p:nvSpPr>
          <p:spPr>
            <a:xfrm>
              <a:off x="5213032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8 w 142875"/>
                <a:gd name="connsiteY1" fmla="*/ 0 h 28575"/>
                <a:gd name="connsiteX2" fmla="*/ 143828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8" y="0"/>
                  </a:lnTo>
                  <a:lnTo>
                    <a:pt x="143828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558D4C-A239-4760-8A09-7C73E6429A6F}"/>
                </a:ext>
              </a:extLst>
            </p:cNvPr>
            <p:cNvSpPr/>
            <p:nvPr/>
          </p:nvSpPr>
          <p:spPr>
            <a:xfrm>
              <a:off x="4927282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8 w 266700"/>
                <a:gd name="connsiteY1" fmla="*/ 0 h 390525"/>
                <a:gd name="connsiteX2" fmla="*/ 269558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8" y="0"/>
                  </a:lnTo>
                  <a:lnTo>
                    <a:pt x="269558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12CE767-F0D7-4652-87EA-6CF5D21FE5E1}"/>
                </a:ext>
              </a:extLst>
            </p:cNvPr>
            <p:cNvSpPr/>
            <p:nvPr/>
          </p:nvSpPr>
          <p:spPr>
            <a:xfrm>
              <a:off x="5250179" y="3411854"/>
              <a:ext cx="66675" cy="66675"/>
            </a:xfrm>
            <a:custGeom>
              <a:avLst/>
              <a:gdLst>
                <a:gd name="connsiteX0" fmla="*/ 35242 w 66675"/>
                <a:gd name="connsiteY0" fmla="*/ 0 h 66675"/>
                <a:gd name="connsiteX1" fmla="*/ 0 w 66675"/>
                <a:gd name="connsiteY1" fmla="*/ 35243 h 66675"/>
                <a:gd name="connsiteX2" fmla="*/ 35242 w 66675"/>
                <a:gd name="connsiteY2" fmla="*/ 70485 h 66675"/>
                <a:gd name="connsiteX3" fmla="*/ 70485 w 66675"/>
                <a:gd name="connsiteY3" fmla="*/ 35243 h 66675"/>
                <a:gd name="connsiteX4" fmla="*/ 35242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2" y="0"/>
                  </a:moveTo>
                  <a:cubicBezTo>
                    <a:pt x="16192" y="0"/>
                    <a:pt x="0" y="16193"/>
                    <a:pt x="0" y="35243"/>
                  </a:cubicBezTo>
                  <a:cubicBezTo>
                    <a:pt x="0" y="54293"/>
                    <a:pt x="16192" y="70485"/>
                    <a:pt x="35242" y="70485"/>
                  </a:cubicBezTo>
                  <a:cubicBezTo>
                    <a:pt x="54292" y="70485"/>
                    <a:pt x="70485" y="54293"/>
                    <a:pt x="70485" y="35243"/>
                  </a:cubicBezTo>
                  <a:cubicBezTo>
                    <a:pt x="69533" y="15240"/>
                    <a:pt x="54292" y="0"/>
                    <a:pt x="35242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96E2AE2-7719-4FF9-B98E-0645CE0CB5C3}"/>
                </a:ext>
              </a:extLst>
            </p:cNvPr>
            <p:cNvSpPr/>
            <p:nvPr/>
          </p:nvSpPr>
          <p:spPr>
            <a:xfrm>
              <a:off x="4646242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5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5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5767" y="519"/>
                    <a:pt x="1957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0A72751-FFC2-41BA-8344-72CC5F6B7990}"/>
                </a:ext>
              </a:extLst>
            </p:cNvPr>
            <p:cNvSpPr/>
            <p:nvPr/>
          </p:nvSpPr>
          <p:spPr>
            <a:xfrm>
              <a:off x="4596764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7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2" y="53340"/>
                    <a:pt x="38100" y="46672"/>
                  </a:cubicBezTo>
                  <a:cubicBezTo>
                    <a:pt x="39052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7" y="0"/>
                  </a:cubicBezTo>
                  <a:cubicBezTo>
                    <a:pt x="79058" y="0"/>
                    <a:pt x="70485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52A99DF-19FF-4197-9B66-B725D3666D66}"/>
                </a:ext>
              </a:extLst>
            </p:cNvPr>
            <p:cNvSpPr/>
            <p:nvPr/>
          </p:nvSpPr>
          <p:spPr>
            <a:xfrm>
              <a:off x="4681537" y="3415664"/>
              <a:ext cx="276225" cy="142875"/>
            </a:xfrm>
            <a:custGeom>
              <a:avLst/>
              <a:gdLst>
                <a:gd name="connsiteX0" fmla="*/ 248603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3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3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3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8" y="69533"/>
                    <a:pt x="280035" y="38100"/>
                  </a:cubicBezTo>
                  <a:cubicBezTo>
                    <a:pt x="282892" y="8573"/>
                    <a:pt x="262890" y="0"/>
                    <a:pt x="24860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763C5C0-B47A-45C7-8371-6CD4D1E02C92}"/>
                </a:ext>
              </a:extLst>
            </p:cNvPr>
            <p:cNvSpPr/>
            <p:nvPr/>
          </p:nvSpPr>
          <p:spPr>
            <a:xfrm>
              <a:off x="4897945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30302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EC360C4-8C1C-46CD-A617-9AB70DF8FC0F}"/>
                </a:ext>
              </a:extLst>
            </p:cNvPr>
            <p:cNvSpPr/>
            <p:nvPr/>
          </p:nvSpPr>
          <p:spPr>
            <a:xfrm>
              <a:off x="467963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2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7" y="388275"/>
                    <a:pt x="239077" y="340650"/>
                    <a:pt x="279083" y="306360"/>
                  </a:cubicBezTo>
                  <a:cubicBezTo>
                    <a:pt x="321945" y="271118"/>
                    <a:pt x="444817" y="133958"/>
                    <a:pt x="431483" y="87285"/>
                  </a:cubicBezTo>
                  <a:cubicBezTo>
                    <a:pt x="411480" y="9180"/>
                    <a:pt x="337185" y="-3202"/>
                    <a:pt x="336233" y="60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5746D7-F574-443C-B9B0-1109295CD88F}"/>
                </a:ext>
              </a:extLst>
            </p:cNvPr>
            <p:cNvSpPr/>
            <p:nvPr/>
          </p:nvSpPr>
          <p:spPr>
            <a:xfrm>
              <a:off x="4486873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9" y="276255"/>
                    <a:pt x="473746" y="282922"/>
                    <a:pt x="577569" y="207675"/>
                  </a:cubicBezTo>
                  <a:cubicBezTo>
                    <a:pt x="745209" y="88612"/>
                    <a:pt x="581379" y="-1875"/>
                    <a:pt x="548041" y="3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FB658D4-03C9-4A8A-A9FE-77F97EC9F27A}"/>
                </a:ext>
              </a:extLst>
            </p:cNvPr>
            <p:cNvSpPr/>
            <p:nvPr/>
          </p:nvSpPr>
          <p:spPr>
            <a:xfrm>
              <a:off x="469106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8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2" y="44453"/>
                    <a:pt x="40005" y="43500"/>
                  </a:cubicBezTo>
                  <a:cubicBezTo>
                    <a:pt x="40005" y="43500"/>
                    <a:pt x="43815" y="27308"/>
                    <a:pt x="40958" y="5400"/>
                  </a:cubicBezTo>
                  <a:cubicBezTo>
                    <a:pt x="39052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717ED0E-572C-46DF-BA23-94B87710D851}"/>
                </a:ext>
              </a:extLst>
            </p:cNvPr>
            <p:cNvSpPr/>
            <p:nvPr/>
          </p:nvSpPr>
          <p:spPr>
            <a:xfrm>
              <a:off x="448614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3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3" y="433280"/>
                    <a:pt x="231589" y="424708"/>
                    <a:pt x="248733" y="429470"/>
                  </a:cubicBezTo>
                  <a:cubicBezTo>
                    <a:pt x="248733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6079A75-1745-4212-BD70-683584455B2D}"/>
                </a:ext>
              </a:extLst>
            </p:cNvPr>
            <p:cNvSpPr/>
            <p:nvPr/>
          </p:nvSpPr>
          <p:spPr>
            <a:xfrm>
              <a:off x="4623397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1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4" y="67742"/>
                    <a:pt x="16230" y="77267"/>
                    <a:pt x="30518" y="79172"/>
                  </a:cubicBezTo>
                  <a:cubicBezTo>
                    <a:pt x="44805" y="81077"/>
                    <a:pt x="58140" y="82029"/>
                    <a:pt x="65761" y="78219"/>
                  </a:cubicBezTo>
                  <a:cubicBezTo>
                    <a:pt x="76238" y="73457"/>
                    <a:pt x="96240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12FCA73-2021-477F-A554-33BC7594A889}"/>
                </a:ext>
              </a:extLst>
            </p:cNvPr>
            <p:cNvSpPr/>
            <p:nvPr/>
          </p:nvSpPr>
          <p:spPr>
            <a:xfrm>
              <a:off x="4631009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963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E8BEE3-C2A8-4B21-B077-A3B765CF5E55}"/>
                </a:ext>
              </a:extLst>
            </p:cNvPr>
            <p:cNvSpPr/>
            <p:nvPr/>
          </p:nvSpPr>
          <p:spPr>
            <a:xfrm>
              <a:off x="4970145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7 w 47625"/>
                <a:gd name="connsiteY1" fmla="*/ 56133 h 47625"/>
                <a:gd name="connsiteX2" fmla="*/ 54292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7" y="56133"/>
                    <a:pt x="10477" y="56133"/>
                  </a:cubicBezTo>
                  <a:cubicBezTo>
                    <a:pt x="11430" y="57085"/>
                    <a:pt x="41910" y="45655"/>
                    <a:pt x="54292" y="33273"/>
                  </a:cubicBezTo>
                  <a:cubicBezTo>
                    <a:pt x="54292" y="33273"/>
                    <a:pt x="44767" y="18985"/>
                    <a:pt x="38100" y="4698"/>
                  </a:cubicBezTo>
                  <a:cubicBezTo>
                    <a:pt x="20955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417D8F0-C34E-4263-8A09-83A74B81D6EB}"/>
                </a:ext>
              </a:extLst>
            </p:cNvPr>
            <p:cNvSpPr/>
            <p:nvPr/>
          </p:nvSpPr>
          <p:spPr>
            <a:xfrm>
              <a:off x="4772262" y="3872972"/>
              <a:ext cx="238125" cy="409575"/>
            </a:xfrm>
            <a:custGeom>
              <a:avLst/>
              <a:gdLst>
                <a:gd name="connsiteX0" fmla="*/ 9287 w 238125"/>
                <a:gd name="connsiteY0" fmla="*/ 92285 h 409575"/>
                <a:gd name="connsiteX1" fmla="*/ 195025 w 238125"/>
                <a:gd name="connsiteY1" fmla="*/ 418040 h 409575"/>
                <a:gd name="connsiteX2" fmla="*/ 238840 w 238125"/>
                <a:gd name="connsiteY2" fmla="*/ 400895 h 409575"/>
                <a:gd name="connsiteX3" fmla="*/ 123587 w 238125"/>
                <a:gd name="connsiteY3" fmla="*/ 64663 h 409575"/>
                <a:gd name="connsiteX4" fmla="*/ 9287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287" y="92285"/>
                  </a:moveTo>
                  <a:cubicBezTo>
                    <a:pt x="115967" y="284690"/>
                    <a:pt x="195025" y="418040"/>
                    <a:pt x="195025" y="418040"/>
                  </a:cubicBezTo>
                  <a:cubicBezTo>
                    <a:pt x="201692" y="405658"/>
                    <a:pt x="221695" y="396133"/>
                    <a:pt x="238840" y="400895"/>
                  </a:cubicBezTo>
                  <a:cubicBezTo>
                    <a:pt x="238840" y="400895"/>
                    <a:pt x="186453" y="248495"/>
                    <a:pt x="123587" y="64663"/>
                  </a:cubicBezTo>
                  <a:cubicBezTo>
                    <a:pt x="83582" y="-55352"/>
                    <a:pt x="-33575" y="14180"/>
                    <a:pt x="9287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704CC3A-F197-4EED-9C7A-48A3A2F0D369}"/>
                </a:ext>
              </a:extLst>
            </p:cNvPr>
            <p:cNvSpPr/>
            <p:nvPr/>
          </p:nvSpPr>
          <p:spPr>
            <a:xfrm>
              <a:off x="4978717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2" y="20545"/>
                    <a:pt x="42863" y="91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5E25D92-8545-4561-B03E-3C0108E33E65}"/>
                </a:ext>
              </a:extLst>
            </p:cNvPr>
            <p:cNvSpPr/>
            <p:nvPr/>
          </p:nvSpPr>
          <p:spPr>
            <a:xfrm>
              <a:off x="4987573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4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4" y="42697"/>
                  </a:cubicBezTo>
                  <a:cubicBezTo>
                    <a:pt x="89251" y="29362"/>
                    <a:pt x="42579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AE91A4E-0D48-4D2D-9FED-514F1EF8D395}"/>
                </a:ext>
              </a:extLst>
            </p:cNvPr>
            <p:cNvSpPr/>
            <p:nvPr/>
          </p:nvSpPr>
          <p:spPr>
            <a:xfrm>
              <a:off x="4751070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3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7" y="14288"/>
                    <a:pt x="240983" y="24765"/>
                    <a:pt x="169545" y="26670"/>
                  </a:cubicBezTo>
                  <a:cubicBezTo>
                    <a:pt x="124777" y="27623"/>
                    <a:pt x="82867" y="22860"/>
                    <a:pt x="42863" y="12383"/>
                  </a:cubicBezTo>
                  <a:cubicBezTo>
                    <a:pt x="42863" y="79058"/>
                    <a:pt x="29527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2" y="59055"/>
                    <a:pt x="431483" y="0"/>
                  </a:cubicBezTo>
                  <a:cubicBezTo>
                    <a:pt x="416242" y="1905"/>
                    <a:pt x="400050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4045671-455B-4F12-8437-1272C42A3262}"/>
                </a:ext>
              </a:extLst>
            </p:cNvPr>
            <p:cNvSpPr/>
            <p:nvPr/>
          </p:nvSpPr>
          <p:spPr>
            <a:xfrm>
              <a:off x="4915852" y="3057525"/>
              <a:ext cx="76200" cy="114300"/>
            </a:xfrm>
            <a:custGeom>
              <a:avLst/>
              <a:gdLst>
                <a:gd name="connsiteX0" fmla="*/ 71438 w 76200"/>
                <a:gd name="connsiteY0" fmla="*/ 0 h 114300"/>
                <a:gd name="connsiteX1" fmla="*/ 0 w 76200"/>
                <a:gd name="connsiteY1" fmla="*/ 30480 h 114300"/>
                <a:gd name="connsiteX2" fmla="*/ 952 w 76200"/>
                <a:gd name="connsiteY2" fmla="*/ 100965 h 114300"/>
                <a:gd name="connsiteX3" fmla="*/ 80963 w 76200"/>
                <a:gd name="connsiteY3" fmla="*/ 85725 h 114300"/>
                <a:gd name="connsiteX4" fmla="*/ 71438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71438" y="0"/>
                  </a:moveTo>
                  <a:cubicBezTo>
                    <a:pt x="66675" y="3810"/>
                    <a:pt x="15240" y="32385"/>
                    <a:pt x="0" y="30480"/>
                  </a:cubicBezTo>
                  <a:cubicBezTo>
                    <a:pt x="0" y="34290"/>
                    <a:pt x="10477" y="78105"/>
                    <a:pt x="952" y="100965"/>
                  </a:cubicBezTo>
                  <a:cubicBezTo>
                    <a:pt x="4763" y="122873"/>
                    <a:pt x="64770" y="122873"/>
                    <a:pt x="80963" y="85725"/>
                  </a:cubicBezTo>
                  <a:cubicBezTo>
                    <a:pt x="74295" y="75248"/>
                    <a:pt x="68580" y="20002"/>
                    <a:pt x="714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8901913-D023-4D62-A6A2-E8406ACC2CDC}"/>
                </a:ext>
              </a:extLst>
            </p:cNvPr>
            <p:cNvSpPr/>
            <p:nvPr/>
          </p:nvSpPr>
          <p:spPr>
            <a:xfrm>
              <a:off x="487356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008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E36BDDC-A59B-4FCB-8B00-50A7F225D77F}"/>
                </a:ext>
              </a:extLst>
            </p:cNvPr>
            <p:cNvSpPr/>
            <p:nvPr/>
          </p:nvSpPr>
          <p:spPr>
            <a:xfrm>
              <a:off x="4755832" y="3143250"/>
              <a:ext cx="428625" cy="666750"/>
            </a:xfrm>
            <a:custGeom>
              <a:avLst/>
              <a:gdLst>
                <a:gd name="connsiteX0" fmla="*/ 301942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2 w 428625"/>
                <a:gd name="connsiteY9" fmla="*/ 666750 h 666750"/>
                <a:gd name="connsiteX10" fmla="*/ 378142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2 w 428625"/>
                <a:gd name="connsiteY13" fmla="*/ 624840 h 666750"/>
                <a:gd name="connsiteX14" fmla="*/ 374333 w 428625"/>
                <a:gd name="connsiteY14" fmla="*/ 99060 h 666750"/>
                <a:gd name="connsiteX15" fmla="*/ 301942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2" y="16192"/>
                  </a:moveTo>
                  <a:cubicBezTo>
                    <a:pt x="286702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2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2" y="666750"/>
                  </a:lnTo>
                  <a:cubicBezTo>
                    <a:pt x="203835" y="690563"/>
                    <a:pt x="288608" y="646747"/>
                    <a:pt x="378142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2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7663" y="26670"/>
                    <a:pt x="301942" y="161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3EECB59-FF69-4BC7-A8D8-86C7D2F96A8F}"/>
                </a:ext>
              </a:extLst>
            </p:cNvPr>
            <p:cNvSpPr/>
            <p:nvPr/>
          </p:nvSpPr>
          <p:spPr>
            <a:xfrm>
              <a:off x="446509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7582DA4-CBBF-4E7A-928B-D1FDA763525D}"/>
                </a:ext>
              </a:extLst>
            </p:cNvPr>
            <p:cNvSpPr/>
            <p:nvPr/>
          </p:nvSpPr>
          <p:spPr>
            <a:xfrm>
              <a:off x="4408969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4448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B40C95-8305-4E89-B3D6-3091F7C27442}"/>
                </a:ext>
              </a:extLst>
            </p:cNvPr>
            <p:cNvSpPr/>
            <p:nvPr/>
          </p:nvSpPr>
          <p:spPr>
            <a:xfrm>
              <a:off x="449294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2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C9907B7-85A5-4C02-ABC0-1649563C97DF}"/>
                </a:ext>
              </a:extLst>
            </p:cNvPr>
            <p:cNvSpPr/>
            <p:nvPr/>
          </p:nvSpPr>
          <p:spPr>
            <a:xfrm>
              <a:off x="4713271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3524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4FA257-CA56-46C3-988F-921A405EA656}"/>
                </a:ext>
              </a:extLst>
            </p:cNvPr>
            <p:cNvSpPr/>
            <p:nvPr/>
          </p:nvSpPr>
          <p:spPr>
            <a:xfrm>
              <a:off x="449961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3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7 w 428625"/>
                <a:gd name="connsiteY4" fmla="*/ 351643 h 342900"/>
                <a:gd name="connsiteX5" fmla="*/ 275273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3" y="77323"/>
                    <a:pt x="275273" y="121138"/>
                  </a:cubicBezTo>
                  <a:cubicBezTo>
                    <a:pt x="256223" y="164953"/>
                    <a:pt x="214313" y="247821"/>
                    <a:pt x="212407" y="252583"/>
                  </a:cubicBezTo>
                  <a:cubicBezTo>
                    <a:pt x="194310" y="261156"/>
                    <a:pt x="27623" y="291636"/>
                    <a:pt x="0" y="296398"/>
                  </a:cubicBezTo>
                  <a:lnTo>
                    <a:pt x="6667" y="351643"/>
                  </a:lnTo>
                  <a:cubicBezTo>
                    <a:pt x="74295" y="345928"/>
                    <a:pt x="236220" y="342118"/>
                    <a:pt x="275273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8148" y="30651"/>
                    <a:pt x="324803" y="-2687"/>
                    <a:pt x="323850" y="171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F02F690-794E-4212-B3C8-309B2B5B2732}"/>
                </a:ext>
              </a:extLst>
            </p:cNvPr>
            <p:cNvSpPr/>
            <p:nvPr/>
          </p:nvSpPr>
          <p:spPr>
            <a:xfrm>
              <a:off x="4839652" y="2934772"/>
              <a:ext cx="180975" cy="161925"/>
            </a:xfrm>
            <a:custGeom>
              <a:avLst/>
              <a:gdLst>
                <a:gd name="connsiteX0" fmla="*/ 0 w 180975"/>
                <a:gd name="connsiteY0" fmla="*/ 75127 h 161925"/>
                <a:gd name="connsiteX1" fmla="*/ 58102 w 180975"/>
                <a:gd name="connsiteY1" fmla="*/ 97035 h 161925"/>
                <a:gd name="connsiteX2" fmla="*/ 151447 w 180975"/>
                <a:gd name="connsiteY2" fmla="*/ 158947 h 161925"/>
                <a:gd name="connsiteX3" fmla="*/ 151447 w 180975"/>
                <a:gd name="connsiteY3" fmla="*/ 19882 h 161925"/>
                <a:gd name="connsiteX4" fmla="*/ 0 w 180975"/>
                <a:gd name="connsiteY4" fmla="*/ 7512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61925">
                  <a:moveTo>
                    <a:pt x="0" y="75127"/>
                  </a:moveTo>
                  <a:cubicBezTo>
                    <a:pt x="0" y="87510"/>
                    <a:pt x="21907" y="103702"/>
                    <a:pt x="58102" y="97035"/>
                  </a:cubicBezTo>
                  <a:cubicBezTo>
                    <a:pt x="63817" y="177045"/>
                    <a:pt x="129540" y="176092"/>
                    <a:pt x="151447" y="158947"/>
                  </a:cubicBezTo>
                  <a:cubicBezTo>
                    <a:pt x="189547" y="130372"/>
                    <a:pt x="193357" y="57030"/>
                    <a:pt x="151447" y="19882"/>
                  </a:cubicBezTo>
                  <a:cubicBezTo>
                    <a:pt x="98107" y="-27743"/>
                    <a:pt x="1905" y="17977"/>
                    <a:pt x="0" y="7512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715208E-CE26-4866-BB96-DDB1E90897D9}"/>
                </a:ext>
              </a:extLst>
            </p:cNvPr>
            <p:cNvSpPr/>
            <p:nvPr/>
          </p:nvSpPr>
          <p:spPr>
            <a:xfrm>
              <a:off x="522541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FCA4CB-71D1-43A1-8C97-E50A7782902C}"/>
                </a:ext>
              </a:extLst>
            </p:cNvPr>
            <p:cNvSpPr/>
            <p:nvPr/>
          </p:nvSpPr>
          <p:spPr>
            <a:xfrm>
              <a:off x="498919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84DD75F-F878-4336-8E5C-22E6A0AADC20}"/>
                </a:ext>
              </a:extLst>
            </p:cNvPr>
            <p:cNvSpPr/>
            <p:nvPr/>
          </p:nvSpPr>
          <p:spPr>
            <a:xfrm>
              <a:off x="4690110" y="3359467"/>
              <a:ext cx="714375" cy="600075"/>
            </a:xfrm>
            <a:custGeom>
              <a:avLst/>
              <a:gdLst>
                <a:gd name="connsiteX0" fmla="*/ 566737 w 714375"/>
                <a:gd name="connsiteY0" fmla="*/ 0 h 600075"/>
                <a:gd name="connsiteX1" fmla="*/ 356235 w 714375"/>
                <a:gd name="connsiteY1" fmla="*/ 177165 h 600075"/>
                <a:gd name="connsiteX2" fmla="*/ 295275 w 714375"/>
                <a:gd name="connsiteY2" fmla="*/ 431483 h 600075"/>
                <a:gd name="connsiteX3" fmla="*/ 162877 w 714375"/>
                <a:gd name="connsiteY3" fmla="*/ 530543 h 600075"/>
                <a:gd name="connsiteX4" fmla="*/ 35242 w 714375"/>
                <a:gd name="connsiteY4" fmla="*/ 530543 h 600075"/>
                <a:gd name="connsiteX5" fmla="*/ 0 w 714375"/>
                <a:gd name="connsiteY5" fmla="*/ 565785 h 600075"/>
                <a:gd name="connsiteX6" fmla="*/ 35242 w 714375"/>
                <a:gd name="connsiteY6" fmla="*/ 601028 h 600075"/>
                <a:gd name="connsiteX7" fmla="*/ 561023 w 714375"/>
                <a:gd name="connsiteY7" fmla="*/ 601980 h 600075"/>
                <a:gd name="connsiteX8" fmla="*/ 611505 w 714375"/>
                <a:gd name="connsiteY8" fmla="*/ 561023 h 600075"/>
                <a:gd name="connsiteX9" fmla="*/ 711518 w 714375"/>
                <a:gd name="connsiteY9" fmla="*/ 178118 h 600075"/>
                <a:gd name="connsiteX10" fmla="*/ 566737 w 714375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8" y="488633"/>
                    <a:pt x="220980" y="530543"/>
                    <a:pt x="162877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5242" y="601028"/>
                  </a:cubicBezTo>
                  <a:lnTo>
                    <a:pt x="561023" y="601980"/>
                  </a:lnTo>
                  <a:cubicBezTo>
                    <a:pt x="585787" y="601980"/>
                    <a:pt x="606743" y="584835"/>
                    <a:pt x="611505" y="561023"/>
                  </a:cubicBezTo>
                  <a:lnTo>
                    <a:pt x="711518" y="178118"/>
                  </a:lnTo>
                  <a:cubicBezTo>
                    <a:pt x="729615" y="79058"/>
                    <a:pt x="664845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FA4C71A-774C-4CA6-A3A5-A498BA9E4967}"/>
                </a:ext>
              </a:extLst>
            </p:cNvPr>
            <p:cNvSpPr/>
            <p:nvPr/>
          </p:nvSpPr>
          <p:spPr>
            <a:xfrm>
              <a:off x="4690110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7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5242 w 685800"/>
                <a:gd name="connsiteY6" fmla="*/ 601028 h 600075"/>
                <a:gd name="connsiteX7" fmla="*/ 51435 w 685800"/>
                <a:gd name="connsiteY7" fmla="*/ 601028 h 600075"/>
                <a:gd name="connsiteX8" fmla="*/ 83820 w 685800"/>
                <a:gd name="connsiteY8" fmla="*/ 580073 h 600075"/>
                <a:gd name="connsiteX9" fmla="*/ 210502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8" y="489585"/>
                    <a:pt x="220980" y="532448"/>
                    <a:pt x="162877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5242" y="601028"/>
                  </a:cubicBezTo>
                  <a:lnTo>
                    <a:pt x="51435" y="601028"/>
                  </a:lnTo>
                  <a:cubicBezTo>
                    <a:pt x="57150" y="588645"/>
                    <a:pt x="69532" y="580073"/>
                    <a:pt x="83820" y="580073"/>
                  </a:cubicBezTo>
                  <a:lnTo>
                    <a:pt x="210502" y="580073"/>
                  </a:lnTo>
                  <a:cubicBezTo>
                    <a:pt x="269557" y="580073"/>
                    <a:pt x="332423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9607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64EFD3-5822-4837-9712-C7644006E0A5}"/>
                </a:ext>
              </a:extLst>
            </p:cNvPr>
            <p:cNvSpPr/>
            <p:nvPr/>
          </p:nvSpPr>
          <p:spPr>
            <a:xfrm>
              <a:off x="468248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7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7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1A893AA-1358-4060-A8CE-345F8126CC76}"/>
                </a:ext>
              </a:extLst>
            </p:cNvPr>
            <p:cNvSpPr/>
            <p:nvPr/>
          </p:nvSpPr>
          <p:spPr>
            <a:xfrm>
              <a:off x="491870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8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8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BD9AB1B-37B9-4CA0-A09E-E43D2728EB3D}"/>
              </a:ext>
            </a:extLst>
          </p:cNvPr>
          <p:cNvSpPr/>
          <p:nvPr/>
        </p:nvSpPr>
        <p:spPr>
          <a:xfrm>
            <a:off x="1119106" y="632660"/>
            <a:ext cx="5891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Konfigurasi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Evaluasi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 Sistem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: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Fast Mode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B4E1C7A-143E-40B8-9163-A98BDB6107B0}"/>
              </a:ext>
            </a:extLst>
          </p:cNvPr>
          <p:cNvSpPr txBox="1"/>
          <p:nvPr/>
        </p:nvSpPr>
        <p:spPr>
          <a:xfrm>
            <a:off x="8953500" y="0"/>
            <a:ext cx="312737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96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21</a:t>
            </a:fld>
            <a:r>
              <a:rPr lang="en-US" sz="60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96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2DE2823-72FF-40B7-8F20-836D631F67B3}"/>
              </a:ext>
            </a:extLst>
          </p:cNvPr>
          <p:cNvGrpSpPr/>
          <p:nvPr/>
        </p:nvGrpSpPr>
        <p:grpSpPr>
          <a:xfrm>
            <a:off x="1176622" y="3680788"/>
            <a:ext cx="3134823" cy="1790250"/>
            <a:chOff x="1799303" y="1268361"/>
            <a:chExt cx="867169" cy="914400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245" name="Rectangle: Top Corners Rounded 244">
              <a:extLst>
                <a:ext uri="{FF2B5EF4-FFF2-40B4-BE49-F238E27FC236}">
                  <a16:creationId xmlns:a16="http://schemas.microsoft.com/office/drawing/2014/main" id="{A7A01457-8252-47CC-93C6-FAAAC10ABD07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: Top Corners Rounded 245">
              <a:extLst>
                <a:ext uri="{FF2B5EF4-FFF2-40B4-BE49-F238E27FC236}">
                  <a16:creationId xmlns:a16="http://schemas.microsoft.com/office/drawing/2014/main" id="{C3EC4790-071E-4572-A783-EB02F66ABE0A}"/>
                </a:ext>
              </a:extLst>
            </p:cNvPr>
            <p:cNvSpPr/>
            <p:nvPr/>
          </p:nvSpPr>
          <p:spPr>
            <a:xfrm rot="5400000">
              <a:off x="1842171" y="1358460"/>
              <a:ext cx="914400" cy="734202"/>
            </a:xfrm>
            <a:prstGeom prst="round2SameRect">
              <a:avLst>
                <a:gd name="adj1" fmla="val 1345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>
            <a:extLst>
              <a:ext uri="{FF2B5EF4-FFF2-40B4-BE49-F238E27FC236}">
                <a16:creationId xmlns:a16="http://schemas.microsoft.com/office/drawing/2014/main" id="{CE4B1279-7416-40C0-BF10-75A9B4B9F23D}"/>
              </a:ext>
            </a:extLst>
          </p:cNvPr>
          <p:cNvSpPr/>
          <p:nvPr/>
        </p:nvSpPr>
        <p:spPr>
          <a:xfrm>
            <a:off x="1287317" y="3852093"/>
            <a:ext cx="2979883" cy="1447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Sample user: 100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Top-N: 10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Test ratio: 20%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Fast mode aktif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Total user 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dievaluasi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: 99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DCF8229-8F60-495D-BE58-72917F0467CA}"/>
              </a:ext>
            </a:extLst>
          </p:cNvPr>
          <p:cNvSpPr/>
          <p:nvPr/>
        </p:nvSpPr>
        <p:spPr>
          <a:xfrm>
            <a:off x="1119106" y="1985210"/>
            <a:ext cx="5186444" cy="115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Evaluasi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performa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dilakukan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menggunakan fast evaluation mode untuk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mengukur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kualitas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secara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efisien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tanpa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mengorbankan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validitas</a:t>
            </a:r>
            <a:r>
              <a:rPr lang="en-US" sz="16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hasil.</a:t>
            </a:r>
          </a:p>
        </p:txBody>
      </p:sp>
    </p:spTree>
    <p:extLst>
      <p:ext uri="{BB962C8B-B14F-4D97-AF65-F5344CB8AC3E}">
        <p14:creationId xmlns:p14="http://schemas.microsoft.com/office/powerpoint/2010/main" val="98374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A5CDD1-4C69-439D-970C-2C2EB429E5AB}"/>
              </a:ext>
            </a:extLst>
          </p:cNvPr>
          <p:cNvSpPr/>
          <p:nvPr/>
        </p:nvSpPr>
        <p:spPr>
          <a:xfrm>
            <a:off x="3216115" y="1257300"/>
            <a:ext cx="3894672" cy="2969205"/>
          </a:xfrm>
          <a:custGeom>
            <a:avLst/>
            <a:gdLst/>
            <a:ahLst/>
            <a:cxnLst/>
            <a:rect l="l" t="t" r="r" b="b"/>
            <a:pathLst>
              <a:path w="926430" h="706288">
                <a:moveTo>
                  <a:pt x="0" y="0"/>
                </a:moveTo>
                <a:lnTo>
                  <a:pt x="172240" y="0"/>
                </a:lnTo>
                <a:cubicBezTo>
                  <a:pt x="179067" y="40087"/>
                  <a:pt x="186578" y="81704"/>
                  <a:pt x="194774" y="124849"/>
                </a:cubicBezTo>
                <a:cubicBezTo>
                  <a:pt x="202969" y="167994"/>
                  <a:pt x="211505" y="211309"/>
                  <a:pt x="220380" y="254794"/>
                </a:cubicBezTo>
                <a:cubicBezTo>
                  <a:pt x="229256" y="298278"/>
                  <a:pt x="238304" y="340404"/>
                  <a:pt x="247524" y="381171"/>
                </a:cubicBezTo>
                <a:cubicBezTo>
                  <a:pt x="256744" y="421938"/>
                  <a:pt x="266132" y="459648"/>
                  <a:pt x="275687" y="494300"/>
                </a:cubicBezTo>
                <a:cubicBezTo>
                  <a:pt x="287938" y="461007"/>
                  <a:pt x="299849" y="425675"/>
                  <a:pt x="311421" y="388306"/>
                </a:cubicBezTo>
                <a:cubicBezTo>
                  <a:pt x="322993" y="350936"/>
                  <a:pt x="334225" y="313566"/>
                  <a:pt x="345118" y="276196"/>
                </a:cubicBezTo>
                <a:cubicBezTo>
                  <a:pt x="356010" y="238827"/>
                  <a:pt x="366051" y="202816"/>
                  <a:pt x="375239" y="168164"/>
                </a:cubicBezTo>
                <a:cubicBezTo>
                  <a:pt x="384428" y="133512"/>
                  <a:pt x="392764" y="102597"/>
                  <a:pt x="400249" y="75419"/>
                </a:cubicBezTo>
                <a:lnTo>
                  <a:pt x="535783" y="75419"/>
                </a:lnTo>
                <a:cubicBezTo>
                  <a:pt x="543926" y="103276"/>
                  <a:pt x="552915" y="134701"/>
                  <a:pt x="562751" y="169692"/>
                </a:cubicBezTo>
                <a:cubicBezTo>
                  <a:pt x="572588" y="204684"/>
                  <a:pt x="583100" y="240865"/>
                  <a:pt x="594290" y="278235"/>
                </a:cubicBezTo>
                <a:cubicBezTo>
                  <a:pt x="605480" y="315604"/>
                  <a:pt x="616842" y="352974"/>
                  <a:pt x="628377" y="390344"/>
                </a:cubicBezTo>
                <a:cubicBezTo>
                  <a:pt x="639911" y="427714"/>
                  <a:pt x="651104" y="462366"/>
                  <a:pt x="661954" y="494300"/>
                </a:cubicBezTo>
                <a:cubicBezTo>
                  <a:pt x="670829" y="459648"/>
                  <a:pt x="679874" y="421938"/>
                  <a:pt x="689089" y="381171"/>
                </a:cubicBezTo>
                <a:cubicBezTo>
                  <a:pt x="698304" y="340404"/>
                  <a:pt x="707007" y="298278"/>
                  <a:pt x="715198" y="254794"/>
                </a:cubicBezTo>
                <a:cubicBezTo>
                  <a:pt x="723388" y="211309"/>
                  <a:pt x="731409" y="167994"/>
                  <a:pt x="739260" y="124849"/>
                </a:cubicBezTo>
                <a:cubicBezTo>
                  <a:pt x="747110" y="81704"/>
                  <a:pt x="754449" y="40087"/>
                  <a:pt x="761276" y="0"/>
                </a:cubicBezTo>
                <a:lnTo>
                  <a:pt x="926430" y="0"/>
                </a:lnTo>
                <a:cubicBezTo>
                  <a:pt x="902511" y="118224"/>
                  <a:pt x="875001" y="238147"/>
                  <a:pt x="843900" y="359769"/>
                </a:cubicBezTo>
                <a:cubicBezTo>
                  <a:pt x="812800" y="481390"/>
                  <a:pt x="779138" y="596897"/>
                  <a:pt x="742914" y="706288"/>
                </a:cubicBezTo>
                <a:lnTo>
                  <a:pt x="597491" y="706288"/>
                </a:lnTo>
                <a:cubicBezTo>
                  <a:pt x="573753" y="641061"/>
                  <a:pt x="550694" y="572606"/>
                  <a:pt x="528314" y="500924"/>
                </a:cubicBezTo>
                <a:cubicBezTo>
                  <a:pt x="505935" y="429242"/>
                  <a:pt x="483895" y="357391"/>
                  <a:pt x="462195" y="285369"/>
                </a:cubicBezTo>
                <a:cubicBezTo>
                  <a:pt x="440432" y="357391"/>
                  <a:pt x="418666" y="429242"/>
                  <a:pt x="396896" y="500924"/>
                </a:cubicBezTo>
                <a:cubicBezTo>
                  <a:pt x="375128" y="572606"/>
                  <a:pt x="352337" y="641061"/>
                  <a:pt x="328524" y="706288"/>
                </a:cubicBezTo>
                <a:lnTo>
                  <a:pt x="183212" y="706288"/>
                </a:lnTo>
                <a:cubicBezTo>
                  <a:pt x="147042" y="596897"/>
                  <a:pt x="113436" y="481390"/>
                  <a:pt x="82394" y="359769"/>
                </a:cubicBezTo>
                <a:cubicBezTo>
                  <a:pt x="51351" y="238147"/>
                  <a:pt x="23887" y="118224"/>
                  <a:pt x="0" y="0"/>
                </a:cubicBez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93C8C9-BBA2-44D2-A8FB-5A657AF3943D}"/>
              </a:ext>
            </a:extLst>
          </p:cNvPr>
          <p:cNvSpPr/>
          <p:nvPr/>
        </p:nvSpPr>
        <p:spPr>
          <a:xfrm>
            <a:off x="1616601" y="2017444"/>
            <a:ext cx="2405600" cy="3444063"/>
          </a:xfrm>
          <a:custGeom>
            <a:avLst/>
            <a:gdLst/>
            <a:ahLst/>
            <a:cxnLst/>
            <a:rect l="l" t="t" r="r" b="b"/>
            <a:pathLst>
              <a:path w="514683" h="736864">
                <a:moveTo>
                  <a:pt x="272119" y="0"/>
                </a:moveTo>
                <a:cubicBezTo>
                  <a:pt x="319681" y="0"/>
                  <a:pt x="360788" y="5096"/>
                  <a:pt x="395440" y="15288"/>
                </a:cubicBezTo>
                <a:cubicBezTo>
                  <a:pt x="430092" y="25479"/>
                  <a:pt x="458629" y="36690"/>
                  <a:pt x="481050" y="48920"/>
                </a:cubicBezTo>
                <a:lnTo>
                  <a:pt x="435187" y="174279"/>
                </a:lnTo>
                <a:cubicBezTo>
                  <a:pt x="415483" y="164087"/>
                  <a:pt x="393571" y="155084"/>
                  <a:pt x="369451" y="147271"/>
                </a:cubicBezTo>
                <a:cubicBezTo>
                  <a:pt x="345330" y="139457"/>
                  <a:pt x="316284" y="135550"/>
                  <a:pt x="282311" y="135550"/>
                </a:cubicBezTo>
                <a:cubicBezTo>
                  <a:pt x="244262" y="135550"/>
                  <a:pt x="216914" y="140816"/>
                  <a:pt x="200268" y="151347"/>
                </a:cubicBezTo>
                <a:cubicBezTo>
                  <a:pt x="183621" y="161879"/>
                  <a:pt x="175298" y="178016"/>
                  <a:pt x="175298" y="199758"/>
                </a:cubicBezTo>
                <a:cubicBezTo>
                  <a:pt x="175298" y="212668"/>
                  <a:pt x="178355" y="223539"/>
                  <a:pt x="184470" y="232372"/>
                </a:cubicBezTo>
                <a:cubicBezTo>
                  <a:pt x="190585" y="241205"/>
                  <a:pt x="199248" y="249188"/>
                  <a:pt x="210459" y="256323"/>
                </a:cubicBezTo>
                <a:cubicBezTo>
                  <a:pt x="221670" y="263457"/>
                  <a:pt x="234580" y="269912"/>
                  <a:pt x="249188" y="275687"/>
                </a:cubicBezTo>
                <a:cubicBezTo>
                  <a:pt x="263796" y="281462"/>
                  <a:pt x="279933" y="287407"/>
                  <a:pt x="297599" y="293522"/>
                </a:cubicBezTo>
                <a:cubicBezTo>
                  <a:pt x="334289" y="307111"/>
                  <a:pt x="366223" y="320531"/>
                  <a:pt x="393401" y="333780"/>
                </a:cubicBezTo>
                <a:cubicBezTo>
                  <a:pt x="420579" y="347029"/>
                  <a:pt x="443171" y="362487"/>
                  <a:pt x="461176" y="380152"/>
                </a:cubicBezTo>
                <a:cubicBezTo>
                  <a:pt x="479182" y="397818"/>
                  <a:pt x="492601" y="418541"/>
                  <a:pt x="501434" y="442322"/>
                </a:cubicBezTo>
                <a:cubicBezTo>
                  <a:pt x="510267" y="466103"/>
                  <a:pt x="514683" y="494979"/>
                  <a:pt x="514683" y="528952"/>
                </a:cubicBezTo>
                <a:cubicBezTo>
                  <a:pt x="514683" y="594859"/>
                  <a:pt x="491582" y="645987"/>
                  <a:pt x="445379" y="682338"/>
                </a:cubicBezTo>
                <a:cubicBezTo>
                  <a:pt x="399177" y="718688"/>
                  <a:pt x="329533" y="736864"/>
                  <a:pt x="236448" y="736864"/>
                </a:cubicBezTo>
                <a:cubicBezTo>
                  <a:pt x="205194" y="736864"/>
                  <a:pt x="176996" y="734995"/>
                  <a:pt x="151857" y="731258"/>
                </a:cubicBezTo>
                <a:cubicBezTo>
                  <a:pt x="126717" y="727521"/>
                  <a:pt x="104465" y="722935"/>
                  <a:pt x="85101" y="717499"/>
                </a:cubicBezTo>
                <a:cubicBezTo>
                  <a:pt x="65737" y="712064"/>
                  <a:pt x="49090" y="706288"/>
                  <a:pt x="35161" y="700173"/>
                </a:cubicBezTo>
                <a:cubicBezTo>
                  <a:pt x="21233" y="694058"/>
                  <a:pt x="9512" y="688283"/>
                  <a:pt x="0" y="682847"/>
                </a:cubicBezTo>
                <a:lnTo>
                  <a:pt x="44843" y="556470"/>
                </a:lnTo>
                <a:cubicBezTo>
                  <a:pt x="65906" y="568020"/>
                  <a:pt x="91895" y="578382"/>
                  <a:pt x="122810" y="587554"/>
                </a:cubicBezTo>
                <a:cubicBezTo>
                  <a:pt x="153725" y="596727"/>
                  <a:pt x="191605" y="601313"/>
                  <a:pt x="236448" y="601313"/>
                </a:cubicBezTo>
                <a:cubicBezTo>
                  <a:pt x="258870" y="601313"/>
                  <a:pt x="277385" y="599445"/>
                  <a:pt x="291993" y="595708"/>
                </a:cubicBezTo>
                <a:cubicBezTo>
                  <a:pt x="306602" y="591971"/>
                  <a:pt x="318322" y="586875"/>
                  <a:pt x="327155" y="580420"/>
                </a:cubicBezTo>
                <a:cubicBezTo>
                  <a:pt x="335988" y="573965"/>
                  <a:pt x="342103" y="566322"/>
                  <a:pt x="345500" y="557489"/>
                </a:cubicBezTo>
                <a:cubicBezTo>
                  <a:pt x="348897" y="548656"/>
                  <a:pt x="350596" y="538804"/>
                  <a:pt x="350596" y="527933"/>
                </a:cubicBezTo>
                <a:cubicBezTo>
                  <a:pt x="350596" y="504831"/>
                  <a:pt x="339725" y="485637"/>
                  <a:pt x="317982" y="470349"/>
                </a:cubicBezTo>
                <a:cubicBezTo>
                  <a:pt x="296240" y="455062"/>
                  <a:pt x="258870" y="438585"/>
                  <a:pt x="205873" y="420919"/>
                </a:cubicBezTo>
                <a:cubicBezTo>
                  <a:pt x="182772" y="412766"/>
                  <a:pt x="159671" y="403424"/>
                  <a:pt x="136569" y="392892"/>
                </a:cubicBezTo>
                <a:cubicBezTo>
                  <a:pt x="113468" y="382361"/>
                  <a:pt x="92745" y="369111"/>
                  <a:pt x="74400" y="353144"/>
                </a:cubicBezTo>
                <a:cubicBezTo>
                  <a:pt x="56054" y="337177"/>
                  <a:pt x="41106" y="317813"/>
                  <a:pt x="29556" y="295051"/>
                </a:cubicBezTo>
                <a:cubicBezTo>
                  <a:pt x="18005" y="272290"/>
                  <a:pt x="12230" y="244602"/>
                  <a:pt x="12230" y="211988"/>
                </a:cubicBezTo>
                <a:cubicBezTo>
                  <a:pt x="12230" y="179375"/>
                  <a:pt x="18345" y="149989"/>
                  <a:pt x="30575" y="123830"/>
                </a:cubicBezTo>
                <a:cubicBezTo>
                  <a:pt x="42805" y="97671"/>
                  <a:pt x="60131" y="75419"/>
                  <a:pt x="82553" y="57074"/>
                </a:cubicBezTo>
                <a:cubicBezTo>
                  <a:pt x="104975" y="38729"/>
                  <a:pt x="132153" y="24630"/>
                  <a:pt x="164087" y="14778"/>
                </a:cubicBezTo>
                <a:cubicBezTo>
                  <a:pt x="196021" y="4926"/>
                  <a:pt x="232032" y="0"/>
                  <a:pt x="272119" y="0"/>
                </a:cubicBez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8A3CC2E-ACE3-419F-A9DC-AEB33210686C}"/>
              </a:ext>
            </a:extLst>
          </p:cNvPr>
          <p:cNvSpPr/>
          <p:nvPr/>
        </p:nvSpPr>
        <p:spPr>
          <a:xfrm>
            <a:off x="6082666" y="3086100"/>
            <a:ext cx="2350770" cy="2463200"/>
          </a:xfrm>
          <a:custGeom>
            <a:avLst/>
            <a:gdLst/>
            <a:ahLst/>
            <a:cxnLst/>
            <a:rect l="l" t="t" r="r" b="b"/>
            <a:pathLst>
              <a:path w="703231" h="736864">
                <a:moveTo>
                  <a:pt x="351615" y="0"/>
                </a:moveTo>
                <a:cubicBezTo>
                  <a:pt x="399856" y="0"/>
                  <a:pt x="445379" y="7814"/>
                  <a:pt x="488184" y="23441"/>
                </a:cubicBezTo>
                <a:cubicBezTo>
                  <a:pt x="530990" y="39068"/>
                  <a:pt x="568360" y="62509"/>
                  <a:pt x="600294" y="93764"/>
                </a:cubicBezTo>
                <a:cubicBezTo>
                  <a:pt x="632228" y="125019"/>
                  <a:pt x="657368" y="163578"/>
                  <a:pt x="675713" y="209440"/>
                </a:cubicBezTo>
                <a:cubicBezTo>
                  <a:pt x="694058" y="255303"/>
                  <a:pt x="703231" y="308470"/>
                  <a:pt x="703231" y="368941"/>
                </a:cubicBezTo>
                <a:cubicBezTo>
                  <a:pt x="703231" y="429412"/>
                  <a:pt x="694228" y="482579"/>
                  <a:pt x="676222" y="528442"/>
                </a:cubicBezTo>
                <a:cubicBezTo>
                  <a:pt x="658217" y="574305"/>
                  <a:pt x="633587" y="612694"/>
                  <a:pt x="602332" y="643609"/>
                </a:cubicBezTo>
                <a:cubicBezTo>
                  <a:pt x="571078" y="674524"/>
                  <a:pt x="533878" y="697795"/>
                  <a:pt x="490732" y="713423"/>
                </a:cubicBezTo>
                <a:cubicBezTo>
                  <a:pt x="447588" y="729050"/>
                  <a:pt x="401215" y="736864"/>
                  <a:pt x="351615" y="736864"/>
                </a:cubicBezTo>
                <a:cubicBezTo>
                  <a:pt x="303374" y="736864"/>
                  <a:pt x="257851" y="729050"/>
                  <a:pt x="215046" y="713423"/>
                </a:cubicBezTo>
                <a:cubicBezTo>
                  <a:pt x="172240" y="697795"/>
                  <a:pt x="134870" y="674524"/>
                  <a:pt x="102936" y="643609"/>
                </a:cubicBezTo>
                <a:cubicBezTo>
                  <a:pt x="71002" y="612694"/>
                  <a:pt x="45863" y="574305"/>
                  <a:pt x="27518" y="528442"/>
                </a:cubicBezTo>
                <a:cubicBezTo>
                  <a:pt x="9172" y="482579"/>
                  <a:pt x="0" y="429412"/>
                  <a:pt x="0" y="368941"/>
                </a:cubicBezTo>
                <a:cubicBezTo>
                  <a:pt x="0" y="308470"/>
                  <a:pt x="9512" y="255303"/>
                  <a:pt x="28537" y="209440"/>
                </a:cubicBezTo>
                <a:cubicBezTo>
                  <a:pt x="47561" y="163578"/>
                  <a:pt x="73211" y="125019"/>
                  <a:pt x="105484" y="93764"/>
                </a:cubicBezTo>
                <a:cubicBezTo>
                  <a:pt x="137758" y="62509"/>
                  <a:pt x="175128" y="39068"/>
                  <a:pt x="217594" y="23441"/>
                </a:cubicBezTo>
                <a:cubicBezTo>
                  <a:pt x="260059" y="7814"/>
                  <a:pt x="304733" y="0"/>
                  <a:pt x="351615" y="0"/>
                </a:cubicBezTo>
                <a:close/>
                <a:moveTo>
                  <a:pt x="351615" y="139627"/>
                </a:moveTo>
                <a:cubicBezTo>
                  <a:pt x="321719" y="139627"/>
                  <a:pt x="295221" y="145232"/>
                  <a:pt x="272120" y="156443"/>
                </a:cubicBezTo>
                <a:cubicBezTo>
                  <a:pt x="249018" y="167654"/>
                  <a:pt x="229484" y="183282"/>
                  <a:pt x="213517" y="203325"/>
                </a:cubicBezTo>
                <a:cubicBezTo>
                  <a:pt x="197550" y="223369"/>
                  <a:pt x="185320" y="247490"/>
                  <a:pt x="176827" y="275687"/>
                </a:cubicBezTo>
                <a:cubicBezTo>
                  <a:pt x="168334" y="303884"/>
                  <a:pt x="164087" y="334969"/>
                  <a:pt x="164087" y="368941"/>
                </a:cubicBezTo>
                <a:cubicBezTo>
                  <a:pt x="164087" y="403593"/>
                  <a:pt x="168334" y="434848"/>
                  <a:pt x="176827" y="462706"/>
                </a:cubicBezTo>
                <a:cubicBezTo>
                  <a:pt x="185320" y="490563"/>
                  <a:pt x="197550" y="514514"/>
                  <a:pt x="213517" y="534557"/>
                </a:cubicBezTo>
                <a:cubicBezTo>
                  <a:pt x="229484" y="554601"/>
                  <a:pt x="249018" y="570059"/>
                  <a:pt x="272120" y="580930"/>
                </a:cubicBezTo>
                <a:cubicBezTo>
                  <a:pt x="295221" y="591801"/>
                  <a:pt x="321719" y="597237"/>
                  <a:pt x="351615" y="597237"/>
                </a:cubicBezTo>
                <a:cubicBezTo>
                  <a:pt x="380832" y="597237"/>
                  <a:pt x="407160" y="591801"/>
                  <a:pt x="430601" y="580930"/>
                </a:cubicBezTo>
                <a:cubicBezTo>
                  <a:pt x="454042" y="570059"/>
                  <a:pt x="473746" y="554601"/>
                  <a:pt x="489714" y="534557"/>
                </a:cubicBezTo>
                <a:cubicBezTo>
                  <a:pt x="505681" y="514514"/>
                  <a:pt x="517911" y="490563"/>
                  <a:pt x="526404" y="462706"/>
                </a:cubicBezTo>
                <a:cubicBezTo>
                  <a:pt x="534897" y="434848"/>
                  <a:pt x="539144" y="403593"/>
                  <a:pt x="539144" y="368941"/>
                </a:cubicBezTo>
                <a:cubicBezTo>
                  <a:pt x="539144" y="334289"/>
                  <a:pt x="534897" y="302865"/>
                  <a:pt x="526404" y="274668"/>
                </a:cubicBezTo>
                <a:cubicBezTo>
                  <a:pt x="517911" y="246471"/>
                  <a:pt x="505681" y="222350"/>
                  <a:pt x="489714" y="202306"/>
                </a:cubicBezTo>
                <a:cubicBezTo>
                  <a:pt x="473746" y="182262"/>
                  <a:pt x="454042" y="166805"/>
                  <a:pt x="430601" y="155934"/>
                </a:cubicBezTo>
                <a:cubicBezTo>
                  <a:pt x="407160" y="145063"/>
                  <a:pt x="380832" y="139627"/>
                  <a:pt x="351615" y="139627"/>
                </a:cubicBez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C9EA9E7-A9A8-414B-AB3B-C6EB5C17B6C2}"/>
              </a:ext>
            </a:extLst>
          </p:cNvPr>
          <p:cNvSpPr/>
          <p:nvPr/>
        </p:nvSpPr>
        <p:spPr>
          <a:xfrm>
            <a:off x="8189195" y="2102258"/>
            <a:ext cx="2478805" cy="2992705"/>
          </a:xfrm>
          <a:custGeom>
            <a:avLst/>
            <a:gdLst/>
            <a:ahLst/>
            <a:cxnLst/>
            <a:rect l="l" t="t" r="r" b="b"/>
            <a:pathLst>
              <a:path w="585006" h="706288">
                <a:moveTo>
                  <a:pt x="0" y="0"/>
                </a:moveTo>
                <a:lnTo>
                  <a:pt x="585006" y="0"/>
                </a:lnTo>
                <a:lnTo>
                  <a:pt x="585006" y="135550"/>
                </a:lnTo>
                <a:lnTo>
                  <a:pt x="371998" y="135550"/>
                </a:lnTo>
                <a:lnTo>
                  <a:pt x="371998" y="706288"/>
                </a:lnTo>
                <a:lnTo>
                  <a:pt x="213007" y="706288"/>
                </a:lnTo>
                <a:lnTo>
                  <a:pt x="213007" y="135550"/>
                </a:lnTo>
                <a:lnTo>
                  <a:pt x="0" y="135550"/>
                </a:lnTo>
                <a:lnTo>
                  <a:pt x="0" y="0"/>
                </a:ln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D072487-273B-5E93-9196-CBCBE1FC0E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5" b="9785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76F900-9C6F-4301-98F3-892A6D04C778}"/>
              </a:ext>
            </a:extLst>
          </p:cNvPr>
          <p:cNvSpPr/>
          <p:nvPr/>
        </p:nvSpPr>
        <p:spPr>
          <a:xfrm>
            <a:off x="4267200" y="2914650"/>
            <a:ext cx="4950116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Analytics SWOT </a:t>
            </a:r>
            <a:endParaRPr lang="en-US" sz="2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99DAD0-AA61-46C0-A8F6-A954B9994C24}"/>
              </a:ext>
            </a:extLst>
          </p:cNvPr>
          <p:cNvSpPr/>
          <p:nvPr/>
        </p:nvSpPr>
        <p:spPr>
          <a:xfrm>
            <a:off x="7522445" y="3745647"/>
            <a:ext cx="2478805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Ubuntu" panose="020B0504030602030204" pitchFamily="34" charset="0"/>
              </a:rPr>
              <a:t>Pada </a:t>
            </a:r>
            <a:r>
              <a:rPr lang="en-US" sz="2800" b="1" dirty="0" err="1">
                <a:solidFill>
                  <a:schemeClr val="bg1"/>
                </a:solidFill>
                <a:latin typeface="Ubuntu" panose="020B0504030602030204" pitchFamily="34" charset="0"/>
              </a:rPr>
              <a:t>Apikasi</a:t>
            </a:r>
            <a:endParaRPr lang="en-US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5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8" grpId="0" animBg="1"/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15240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2EB4E8-164E-4814-A6DF-749DB8794514}"/>
              </a:ext>
            </a:extLst>
          </p:cNvPr>
          <p:cNvSpPr/>
          <p:nvPr/>
        </p:nvSpPr>
        <p:spPr>
          <a:xfrm>
            <a:off x="4600979" y="1315875"/>
            <a:ext cx="2951942" cy="4226251"/>
          </a:xfrm>
          <a:custGeom>
            <a:avLst/>
            <a:gdLst/>
            <a:ahLst/>
            <a:cxnLst/>
            <a:rect l="l" t="t" r="r" b="b"/>
            <a:pathLst>
              <a:path w="514683" h="736864">
                <a:moveTo>
                  <a:pt x="272119" y="0"/>
                </a:moveTo>
                <a:cubicBezTo>
                  <a:pt x="319681" y="0"/>
                  <a:pt x="360788" y="5096"/>
                  <a:pt x="395440" y="15288"/>
                </a:cubicBezTo>
                <a:cubicBezTo>
                  <a:pt x="430092" y="25479"/>
                  <a:pt x="458629" y="36690"/>
                  <a:pt x="481050" y="48920"/>
                </a:cubicBezTo>
                <a:lnTo>
                  <a:pt x="435187" y="174279"/>
                </a:lnTo>
                <a:cubicBezTo>
                  <a:pt x="415483" y="164087"/>
                  <a:pt x="393571" y="155084"/>
                  <a:pt x="369451" y="147271"/>
                </a:cubicBezTo>
                <a:cubicBezTo>
                  <a:pt x="345330" y="139457"/>
                  <a:pt x="316284" y="135550"/>
                  <a:pt x="282311" y="135550"/>
                </a:cubicBezTo>
                <a:cubicBezTo>
                  <a:pt x="244262" y="135550"/>
                  <a:pt x="216914" y="140816"/>
                  <a:pt x="200268" y="151347"/>
                </a:cubicBezTo>
                <a:cubicBezTo>
                  <a:pt x="183621" y="161879"/>
                  <a:pt x="175298" y="178016"/>
                  <a:pt x="175298" y="199758"/>
                </a:cubicBezTo>
                <a:cubicBezTo>
                  <a:pt x="175298" y="212668"/>
                  <a:pt x="178355" y="223539"/>
                  <a:pt x="184470" y="232372"/>
                </a:cubicBezTo>
                <a:cubicBezTo>
                  <a:pt x="190585" y="241205"/>
                  <a:pt x="199248" y="249188"/>
                  <a:pt x="210459" y="256323"/>
                </a:cubicBezTo>
                <a:cubicBezTo>
                  <a:pt x="221670" y="263457"/>
                  <a:pt x="234580" y="269912"/>
                  <a:pt x="249188" y="275687"/>
                </a:cubicBezTo>
                <a:cubicBezTo>
                  <a:pt x="263796" y="281462"/>
                  <a:pt x="279933" y="287407"/>
                  <a:pt x="297599" y="293522"/>
                </a:cubicBezTo>
                <a:cubicBezTo>
                  <a:pt x="334289" y="307111"/>
                  <a:pt x="366223" y="320531"/>
                  <a:pt x="393401" y="333780"/>
                </a:cubicBezTo>
                <a:cubicBezTo>
                  <a:pt x="420579" y="347029"/>
                  <a:pt x="443171" y="362487"/>
                  <a:pt x="461176" y="380152"/>
                </a:cubicBezTo>
                <a:cubicBezTo>
                  <a:pt x="479182" y="397818"/>
                  <a:pt x="492601" y="418541"/>
                  <a:pt x="501434" y="442322"/>
                </a:cubicBezTo>
                <a:cubicBezTo>
                  <a:pt x="510267" y="466103"/>
                  <a:pt x="514683" y="494979"/>
                  <a:pt x="514683" y="528952"/>
                </a:cubicBezTo>
                <a:cubicBezTo>
                  <a:pt x="514683" y="594859"/>
                  <a:pt x="491582" y="645987"/>
                  <a:pt x="445379" y="682338"/>
                </a:cubicBezTo>
                <a:cubicBezTo>
                  <a:pt x="399177" y="718688"/>
                  <a:pt x="329533" y="736864"/>
                  <a:pt x="236448" y="736864"/>
                </a:cubicBezTo>
                <a:cubicBezTo>
                  <a:pt x="205194" y="736864"/>
                  <a:pt x="176996" y="734995"/>
                  <a:pt x="151857" y="731258"/>
                </a:cubicBezTo>
                <a:cubicBezTo>
                  <a:pt x="126717" y="727521"/>
                  <a:pt x="104465" y="722935"/>
                  <a:pt x="85101" y="717499"/>
                </a:cubicBezTo>
                <a:cubicBezTo>
                  <a:pt x="65737" y="712064"/>
                  <a:pt x="49090" y="706288"/>
                  <a:pt x="35161" y="700173"/>
                </a:cubicBezTo>
                <a:cubicBezTo>
                  <a:pt x="21233" y="694058"/>
                  <a:pt x="9512" y="688283"/>
                  <a:pt x="0" y="682847"/>
                </a:cubicBezTo>
                <a:lnTo>
                  <a:pt x="44843" y="556470"/>
                </a:lnTo>
                <a:cubicBezTo>
                  <a:pt x="65906" y="568020"/>
                  <a:pt x="91895" y="578382"/>
                  <a:pt x="122810" y="587554"/>
                </a:cubicBezTo>
                <a:cubicBezTo>
                  <a:pt x="153725" y="596727"/>
                  <a:pt x="191605" y="601313"/>
                  <a:pt x="236448" y="601313"/>
                </a:cubicBezTo>
                <a:cubicBezTo>
                  <a:pt x="258870" y="601313"/>
                  <a:pt x="277385" y="599445"/>
                  <a:pt x="291993" y="595708"/>
                </a:cubicBezTo>
                <a:cubicBezTo>
                  <a:pt x="306602" y="591971"/>
                  <a:pt x="318322" y="586875"/>
                  <a:pt x="327155" y="580420"/>
                </a:cubicBezTo>
                <a:cubicBezTo>
                  <a:pt x="335988" y="573965"/>
                  <a:pt x="342103" y="566322"/>
                  <a:pt x="345500" y="557489"/>
                </a:cubicBezTo>
                <a:cubicBezTo>
                  <a:pt x="348897" y="548656"/>
                  <a:pt x="350596" y="538804"/>
                  <a:pt x="350596" y="527933"/>
                </a:cubicBezTo>
                <a:cubicBezTo>
                  <a:pt x="350596" y="504831"/>
                  <a:pt x="339725" y="485637"/>
                  <a:pt x="317982" y="470349"/>
                </a:cubicBezTo>
                <a:cubicBezTo>
                  <a:pt x="296240" y="455062"/>
                  <a:pt x="258870" y="438585"/>
                  <a:pt x="205873" y="420919"/>
                </a:cubicBezTo>
                <a:cubicBezTo>
                  <a:pt x="182772" y="412766"/>
                  <a:pt x="159671" y="403424"/>
                  <a:pt x="136569" y="392892"/>
                </a:cubicBezTo>
                <a:cubicBezTo>
                  <a:pt x="113468" y="382361"/>
                  <a:pt x="92745" y="369111"/>
                  <a:pt x="74400" y="353144"/>
                </a:cubicBezTo>
                <a:cubicBezTo>
                  <a:pt x="56054" y="337177"/>
                  <a:pt x="41106" y="317813"/>
                  <a:pt x="29556" y="295051"/>
                </a:cubicBezTo>
                <a:cubicBezTo>
                  <a:pt x="18005" y="272290"/>
                  <a:pt x="12230" y="244602"/>
                  <a:pt x="12230" y="211988"/>
                </a:cubicBezTo>
                <a:cubicBezTo>
                  <a:pt x="12230" y="179375"/>
                  <a:pt x="18345" y="149989"/>
                  <a:pt x="30575" y="123830"/>
                </a:cubicBezTo>
                <a:cubicBezTo>
                  <a:pt x="42805" y="97671"/>
                  <a:pt x="60131" y="75419"/>
                  <a:pt x="82553" y="57074"/>
                </a:cubicBezTo>
                <a:cubicBezTo>
                  <a:pt x="104975" y="38729"/>
                  <a:pt x="132153" y="24630"/>
                  <a:pt x="164087" y="14778"/>
                </a:cubicBezTo>
                <a:cubicBezTo>
                  <a:pt x="196021" y="4926"/>
                  <a:pt x="232032" y="0"/>
                  <a:pt x="272119" y="0"/>
                </a:cubicBez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A8F757-C071-48A3-B3F2-482287B72C65}"/>
              </a:ext>
            </a:extLst>
          </p:cNvPr>
          <p:cNvSpPr/>
          <p:nvPr/>
        </p:nvSpPr>
        <p:spPr>
          <a:xfrm flipH="1">
            <a:off x="11147470" y="2825906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6096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S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WOT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3164114" y="3429000"/>
            <a:ext cx="2931886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Strength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36D883-719D-475D-BC17-21A59A839B8B}"/>
              </a:ext>
            </a:extLst>
          </p:cNvPr>
          <p:cNvGrpSpPr/>
          <p:nvPr/>
        </p:nvGrpSpPr>
        <p:grpSpPr>
          <a:xfrm>
            <a:off x="8387250" y="3538020"/>
            <a:ext cx="2732700" cy="276999"/>
            <a:chOff x="4493600" y="4261354"/>
            <a:chExt cx="2732700" cy="2769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15EEB3-35AA-41AB-A7CF-A3B9D7D49DA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CB14008-9AE7-4CB1-9343-BE7EDB9FEBB9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C7A02F67-7AEA-461C-A73E-E085EA8A3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FB9975-A6BE-4E16-BFA7-F4082831C72A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Adaptif</a:t>
              </a:r>
              <a:r>
                <a:rPr lang="en-US" dirty="0"/>
                <a:t> terhadap cold start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1EBE66-6C57-4E5F-B025-BE1956C9D148}"/>
              </a:ext>
            </a:extLst>
          </p:cNvPr>
          <p:cNvGrpSpPr/>
          <p:nvPr/>
        </p:nvGrpSpPr>
        <p:grpSpPr>
          <a:xfrm>
            <a:off x="8387250" y="3980963"/>
            <a:ext cx="2732700" cy="461665"/>
            <a:chOff x="4493600" y="4261354"/>
            <a:chExt cx="2732700" cy="46166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1E4536-07EF-484D-B038-F9B6968110D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5F9A705-4605-4010-A40F-7584FE6D0BF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30E46C76-77DF-4134-8A3D-C1EF784B2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41EB09-8F14-4B47-9717-04FF084090F6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Rangan &amp; </a:t>
              </a:r>
              <a:r>
                <a:rPr lang="en-US" dirty="0" err="1"/>
                <a:t>berjalan</a:t>
              </a:r>
              <a:r>
                <a:rPr lang="en-US" dirty="0"/>
                <a:t> di sumber </a:t>
              </a:r>
              <a:r>
                <a:rPr lang="en-US" dirty="0" err="1"/>
                <a:t>daya</a:t>
              </a:r>
              <a:r>
                <a:rPr lang="en-US" dirty="0"/>
                <a:t> </a:t>
              </a:r>
              <a:r>
                <a:rPr lang="en-US" dirty="0" err="1"/>
                <a:t>lokal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4EF5D5-3358-407E-95BC-AE82579AD461}"/>
              </a:ext>
            </a:extLst>
          </p:cNvPr>
          <p:cNvGrpSpPr/>
          <p:nvPr/>
        </p:nvGrpSpPr>
        <p:grpSpPr>
          <a:xfrm>
            <a:off x="8387250" y="4423906"/>
            <a:ext cx="2732700" cy="276999"/>
            <a:chOff x="4493600" y="4261354"/>
            <a:chExt cx="2732700" cy="2769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2A885F-6568-4185-9131-7802BE9B765A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86F5D0E-76D1-4D72-96D3-74E797FB22CC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58B40E5-216B-427D-BFB8-6A881FFC1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22E2C1-AAF8-447E-A1C3-5BDBC672581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Arsitektur</a:t>
              </a:r>
              <a:r>
                <a:rPr lang="en-US" dirty="0"/>
                <a:t> modular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009422-5C2A-45F7-A697-268B7C1A9386}"/>
              </a:ext>
            </a:extLst>
          </p:cNvPr>
          <p:cNvGrpSpPr/>
          <p:nvPr/>
        </p:nvGrpSpPr>
        <p:grpSpPr>
          <a:xfrm>
            <a:off x="8387250" y="4866850"/>
            <a:ext cx="2732700" cy="461665"/>
            <a:chOff x="4493600" y="4261354"/>
            <a:chExt cx="2732700" cy="4616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9BD214-88DD-47F7-A601-E03412DC817A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F28A016-A633-4049-9ED3-9FEE9AD0FC00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59B4DE7D-8F64-4FE8-864E-95E3F436B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94AD1E-F703-4F45-A4E1-CA4A6E38E90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Tidak </a:t>
              </a:r>
              <a:r>
                <a:rPr lang="en-US" dirty="0" err="1"/>
                <a:t>memerlukan</a:t>
              </a:r>
              <a:r>
                <a:rPr lang="en-US" dirty="0"/>
                <a:t> training model </a:t>
              </a:r>
              <a:r>
                <a:rPr lang="en-US" dirty="0" err="1"/>
                <a:t>berat</a:t>
              </a:r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C7C7E89-4F34-41B2-AA0C-2A236625BD5E}"/>
              </a:ext>
            </a:extLst>
          </p:cNvPr>
          <p:cNvSpPr txBox="1"/>
          <p:nvPr/>
        </p:nvSpPr>
        <p:spPr>
          <a:xfrm>
            <a:off x="7886700" y="1928983"/>
            <a:ext cx="3260770" cy="110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Kekuatan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terletak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pada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kesesuaian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metode dengan dataset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serta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desain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adaptif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terhadap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616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5" grpId="0" animBg="1"/>
          <p:bldP spid="3" grpId="0" animBg="1"/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5" grpId="0" animBg="1"/>
          <p:bldP spid="3" grpId="0" animBg="1"/>
          <p:bldP spid="4" grpId="0" animBg="1"/>
          <p:bldP spid="5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42672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2CF9080-5704-46C5-93F4-C32902097D67}"/>
              </a:ext>
            </a:extLst>
          </p:cNvPr>
          <p:cNvSpPr/>
          <p:nvPr/>
        </p:nvSpPr>
        <p:spPr>
          <a:xfrm>
            <a:off x="6640284" y="1752599"/>
            <a:ext cx="4397832" cy="3352802"/>
          </a:xfrm>
          <a:custGeom>
            <a:avLst/>
            <a:gdLst/>
            <a:ahLst/>
            <a:cxnLst/>
            <a:rect l="l" t="t" r="r" b="b"/>
            <a:pathLst>
              <a:path w="926430" h="706288">
                <a:moveTo>
                  <a:pt x="0" y="0"/>
                </a:moveTo>
                <a:lnTo>
                  <a:pt x="172240" y="0"/>
                </a:lnTo>
                <a:cubicBezTo>
                  <a:pt x="179067" y="40087"/>
                  <a:pt x="186578" y="81704"/>
                  <a:pt x="194774" y="124849"/>
                </a:cubicBezTo>
                <a:cubicBezTo>
                  <a:pt x="202969" y="167994"/>
                  <a:pt x="211505" y="211309"/>
                  <a:pt x="220380" y="254794"/>
                </a:cubicBezTo>
                <a:cubicBezTo>
                  <a:pt x="229256" y="298278"/>
                  <a:pt x="238304" y="340404"/>
                  <a:pt x="247524" y="381171"/>
                </a:cubicBezTo>
                <a:cubicBezTo>
                  <a:pt x="256744" y="421938"/>
                  <a:pt x="266132" y="459648"/>
                  <a:pt x="275687" y="494300"/>
                </a:cubicBezTo>
                <a:cubicBezTo>
                  <a:pt x="287938" y="461007"/>
                  <a:pt x="299849" y="425675"/>
                  <a:pt x="311421" y="388306"/>
                </a:cubicBezTo>
                <a:cubicBezTo>
                  <a:pt x="322993" y="350936"/>
                  <a:pt x="334225" y="313566"/>
                  <a:pt x="345118" y="276196"/>
                </a:cubicBezTo>
                <a:cubicBezTo>
                  <a:pt x="356010" y="238827"/>
                  <a:pt x="366051" y="202816"/>
                  <a:pt x="375239" y="168164"/>
                </a:cubicBezTo>
                <a:cubicBezTo>
                  <a:pt x="384428" y="133512"/>
                  <a:pt x="392764" y="102597"/>
                  <a:pt x="400249" y="75419"/>
                </a:cubicBezTo>
                <a:lnTo>
                  <a:pt x="535783" y="75419"/>
                </a:lnTo>
                <a:cubicBezTo>
                  <a:pt x="543926" y="103276"/>
                  <a:pt x="552915" y="134701"/>
                  <a:pt x="562751" y="169692"/>
                </a:cubicBezTo>
                <a:cubicBezTo>
                  <a:pt x="572588" y="204684"/>
                  <a:pt x="583100" y="240865"/>
                  <a:pt x="594290" y="278235"/>
                </a:cubicBezTo>
                <a:cubicBezTo>
                  <a:pt x="605480" y="315604"/>
                  <a:pt x="616842" y="352974"/>
                  <a:pt x="628377" y="390344"/>
                </a:cubicBezTo>
                <a:cubicBezTo>
                  <a:pt x="639911" y="427714"/>
                  <a:pt x="651104" y="462366"/>
                  <a:pt x="661954" y="494300"/>
                </a:cubicBezTo>
                <a:cubicBezTo>
                  <a:pt x="670829" y="459648"/>
                  <a:pt x="679874" y="421938"/>
                  <a:pt x="689089" y="381171"/>
                </a:cubicBezTo>
                <a:cubicBezTo>
                  <a:pt x="698304" y="340404"/>
                  <a:pt x="707007" y="298278"/>
                  <a:pt x="715198" y="254794"/>
                </a:cubicBezTo>
                <a:cubicBezTo>
                  <a:pt x="723388" y="211309"/>
                  <a:pt x="731409" y="167994"/>
                  <a:pt x="739260" y="124849"/>
                </a:cubicBezTo>
                <a:cubicBezTo>
                  <a:pt x="747110" y="81704"/>
                  <a:pt x="754449" y="40087"/>
                  <a:pt x="761276" y="0"/>
                </a:cubicBezTo>
                <a:lnTo>
                  <a:pt x="926430" y="0"/>
                </a:lnTo>
                <a:cubicBezTo>
                  <a:pt x="902511" y="118224"/>
                  <a:pt x="875001" y="238147"/>
                  <a:pt x="843900" y="359769"/>
                </a:cubicBezTo>
                <a:cubicBezTo>
                  <a:pt x="812800" y="481390"/>
                  <a:pt x="779138" y="596897"/>
                  <a:pt x="742914" y="706288"/>
                </a:cubicBezTo>
                <a:lnTo>
                  <a:pt x="597491" y="706288"/>
                </a:lnTo>
                <a:cubicBezTo>
                  <a:pt x="573753" y="641061"/>
                  <a:pt x="550694" y="572606"/>
                  <a:pt x="528314" y="500924"/>
                </a:cubicBezTo>
                <a:cubicBezTo>
                  <a:pt x="505935" y="429242"/>
                  <a:pt x="483895" y="357391"/>
                  <a:pt x="462195" y="285369"/>
                </a:cubicBezTo>
                <a:cubicBezTo>
                  <a:pt x="440432" y="357391"/>
                  <a:pt x="418666" y="429242"/>
                  <a:pt x="396896" y="500924"/>
                </a:cubicBezTo>
                <a:cubicBezTo>
                  <a:pt x="375128" y="572606"/>
                  <a:pt x="352337" y="641061"/>
                  <a:pt x="328524" y="706288"/>
                </a:cubicBezTo>
                <a:lnTo>
                  <a:pt x="183212" y="706288"/>
                </a:lnTo>
                <a:cubicBezTo>
                  <a:pt x="147042" y="596897"/>
                  <a:pt x="113436" y="481390"/>
                  <a:pt x="82394" y="359769"/>
                </a:cubicBezTo>
                <a:cubicBezTo>
                  <a:pt x="51351" y="238147"/>
                  <a:pt x="23887" y="118224"/>
                  <a:pt x="0" y="0"/>
                </a:cubicBez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33528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S</a:t>
            </a:r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W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OT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5907314" y="3429000"/>
            <a:ext cx="3472660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Weakness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C83368-123B-4E2F-9DA2-8BA0F70E83AB}"/>
              </a:ext>
            </a:extLst>
          </p:cNvPr>
          <p:cNvSpPr/>
          <p:nvPr/>
        </p:nvSpPr>
        <p:spPr>
          <a:xfrm>
            <a:off x="608875" y="2598917"/>
            <a:ext cx="2560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Keterbatasan</a:t>
            </a:r>
            <a:r>
              <a:rPr lang="en-US" sz="2800" b="1" dirty="0">
                <a:solidFill>
                  <a:srgbClr val="232A4E"/>
                </a:solidFill>
                <a:latin typeface="Ubuntu" panose="020B0504030602030204" pitchFamily="34" charset="0"/>
              </a:rPr>
              <a:t> Sistem</a:t>
            </a:r>
            <a:endParaRPr lang="en-US" sz="28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B63353-B503-4770-86F2-9DF840D974D0}"/>
              </a:ext>
            </a:extLst>
          </p:cNvPr>
          <p:cNvSpPr/>
          <p:nvPr/>
        </p:nvSpPr>
        <p:spPr>
          <a:xfrm>
            <a:off x="608875" y="3677048"/>
            <a:ext cx="329184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Meskipun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telah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dirancang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agar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stabil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fungsional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masih terdapat beberapa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menjadi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konsekuensi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pemilihan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metode dan ruang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lingkup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akademik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545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3" grpId="0" animBg="1"/>
          <p:bldP spid="4" grpId="0" animBg="1"/>
          <p:bldP spid="5" grpId="0" animBg="1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3" grpId="0" animBg="1"/>
          <p:bldP spid="4" grpId="0" animBg="1"/>
          <p:bldP spid="5" grpId="0" animBg="1"/>
          <p:bldP spid="41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15240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A18879-5FB6-41BD-99D7-464B9E192FFF}"/>
              </a:ext>
            </a:extLst>
          </p:cNvPr>
          <p:cNvSpPr/>
          <p:nvPr/>
        </p:nvSpPr>
        <p:spPr>
          <a:xfrm>
            <a:off x="4079325" y="1315875"/>
            <a:ext cx="4033350" cy="4226251"/>
          </a:xfrm>
          <a:custGeom>
            <a:avLst/>
            <a:gdLst/>
            <a:ahLst/>
            <a:cxnLst/>
            <a:rect l="l" t="t" r="r" b="b"/>
            <a:pathLst>
              <a:path w="703231" h="736864">
                <a:moveTo>
                  <a:pt x="351615" y="0"/>
                </a:moveTo>
                <a:cubicBezTo>
                  <a:pt x="399856" y="0"/>
                  <a:pt x="445379" y="7814"/>
                  <a:pt x="488184" y="23441"/>
                </a:cubicBezTo>
                <a:cubicBezTo>
                  <a:pt x="530990" y="39068"/>
                  <a:pt x="568360" y="62509"/>
                  <a:pt x="600294" y="93764"/>
                </a:cubicBezTo>
                <a:cubicBezTo>
                  <a:pt x="632228" y="125019"/>
                  <a:pt x="657368" y="163578"/>
                  <a:pt x="675713" y="209440"/>
                </a:cubicBezTo>
                <a:cubicBezTo>
                  <a:pt x="694058" y="255303"/>
                  <a:pt x="703231" y="308470"/>
                  <a:pt x="703231" y="368941"/>
                </a:cubicBezTo>
                <a:cubicBezTo>
                  <a:pt x="703231" y="429412"/>
                  <a:pt x="694228" y="482579"/>
                  <a:pt x="676222" y="528442"/>
                </a:cubicBezTo>
                <a:cubicBezTo>
                  <a:pt x="658217" y="574305"/>
                  <a:pt x="633587" y="612694"/>
                  <a:pt x="602332" y="643609"/>
                </a:cubicBezTo>
                <a:cubicBezTo>
                  <a:pt x="571078" y="674524"/>
                  <a:pt x="533878" y="697795"/>
                  <a:pt x="490732" y="713423"/>
                </a:cubicBezTo>
                <a:cubicBezTo>
                  <a:pt x="447588" y="729050"/>
                  <a:pt x="401215" y="736864"/>
                  <a:pt x="351615" y="736864"/>
                </a:cubicBezTo>
                <a:cubicBezTo>
                  <a:pt x="303374" y="736864"/>
                  <a:pt x="257851" y="729050"/>
                  <a:pt x="215046" y="713423"/>
                </a:cubicBezTo>
                <a:cubicBezTo>
                  <a:pt x="172240" y="697795"/>
                  <a:pt x="134870" y="674524"/>
                  <a:pt x="102936" y="643609"/>
                </a:cubicBezTo>
                <a:cubicBezTo>
                  <a:pt x="71002" y="612694"/>
                  <a:pt x="45863" y="574305"/>
                  <a:pt x="27518" y="528442"/>
                </a:cubicBezTo>
                <a:cubicBezTo>
                  <a:pt x="9172" y="482579"/>
                  <a:pt x="0" y="429412"/>
                  <a:pt x="0" y="368941"/>
                </a:cubicBezTo>
                <a:cubicBezTo>
                  <a:pt x="0" y="308470"/>
                  <a:pt x="9512" y="255303"/>
                  <a:pt x="28537" y="209440"/>
                </a:cubicBezTo>
                <a:cubicBezTo>
                  <a:pt x="47561" y="163578"/>
                  <a:pt x="73211" y="125019"/>
                  <a:pt x="105484" y="93764"/>
                </a:cubicBezTo>
                <a:cubicBezTo>
                  <a:pt x="137758" y="62509"/>
                  <a:pt x="175128" y="39068"/>
                  <a:pt x="217594" y="23441"/>
                </a:cubicBezTo>
                <a:cubicBezTo>
                  <a:pt x="260059" y="7814"/>
                  <a:pt x="304733" y="0"/>
                  <a:pt x="351615" y="0"/>
                </a:cubicBezTo>
                <a:close/>
                <a:moveTo>
                  <a:pt x="351615" y="139627"/>
                </a:moveTo>
                <a:cubicBezTo>
                  <a:pt x="321719" y="139627"/>
                  <a:pt x="295221" y="145232"/>
                  <a:pt x="272120" y="156443"/>
                </a:cubicBezTo>
                <a:cubicBezTo>
                  <a:pt x="249018" y="167654"/>
                  <a:pt x="229484" y="183282"/>
                  <a:pt x="213517" y="203325"/>
                </a:cubicBezTo>
                <a:cubicBezTo>
                  <a:pt x="197550" y="223369"/>
                  <a:pt x="185320" y="247490"/>
                  <a:pt x="176827" y="275687"/>
                </a:cubicBezTo>
                <a:cubicBezTo>
                  <a:pt x="168334" y="303884"/>
                  <a:pt x="164087" y="334969"/>
                  <a:pt x="164087" y="368941"/>
                </a:cubicBezTo>
                <a:cubicBezTo>
                  <a:pt x="164087" y="403593"/>
                  <a:pt x="168334" y="434848"/>
                  <a:pt x="176827" y="462706"/>
                </a:cubicBezTo>
                <a:cubicBezTo>
                  <a:pt x="185320" y="490563"/>
                  <a:pt x="197550" y="514514"/>
                  <a:pt x="213517" y="534557"/>
                </a:cubicBezTo>
                <a:cubicBezTo>
                  <a:pt x="229484" y="554601"/>
                  <a:pt x="249018" y="570059"/>
                  <a:pt x="272120" y="580930"/>
                </a:cubicBezTo>
                <a:cubicBezTo>
                  <a:pt x="295221" y="591801"/>
                  <a:pt x="321719" y="597237"/>
                  <a:pt x="351615" y="597237"/>
                </a:cubicBezTo>
                <a:cubicBezTo>
                  <a:pt x="380832" y="597237"/>
                  <a:pt x="407160" y="591801"/>
                  <a:pt x="430601" y="580930"/>
                </a:cubicBezTo>
                <a:cubicBezTo>
                  <a:pt x="454042" y="570059"/>
                  <a:pt x="473746" y="554601"/>
                  <a:pt x="489714" y="534557"/>
                </a:cubicBezTo>
                <a:cubicBezTo>
                  <a:pt x="505681" y="514514"/>
                  <a:pt x="517911" y="490563"/>
                  <a:pt x="526404" y="462706"/>
                </a:cubicBezTo>
                <a:cubicBezTo>
                  <a:pt x="534897" y="434848"/>
                  <a:pt x="539144" y="403593"/>
                  <a:pt x="539144" y="368941"/>
                </a:cubicBezTo>
                <a:cubicBezTo>
                  <a:pt x="539144" y="334289"/>
                  <a:pt x="534897" y="302865"/>
                  <a:pt x="526404" y="274668"/>
                </a:cubicBezTo>
                <a:cubicBezTo>
                  <a:pt x="517911" y="246471"/>
                  <a:pt x="505681" y="222350"/>
                  <a:pt x="489714" y="202306"/>
                </a:cubicBezTo>
                <a:cubicBezTo>
                  <a:pt x="473746" y="182262"/>
                  <a:pt x="454042" y="166805"/>
                  <a:pt x="430601" y="155934"/>
                </a:cubicBezTo>
                <a:cubicBezTo>
                  <a:pt x="407160" y="145063"/>
                  <a:pt x="380832" y="139627"/>
                  <a:pt x="351615" y="139627"/>
                </a:cubicBez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A8F757-C071-48A3-B3F2-482287B72C65}"/>
              </a:ext>
            </a:extLst>
          </p:cNvPr>
          <p:cNvSpPr/>
          <p:nvPr/>
        </p:nvSpPr>
        <p:spPr>
          <a:xfrm flipH="1">
            <a:off x="11147470" y="2825906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6096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SW</a:t>
            </a:r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O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T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3164113" y="3429000"/>
            <a:ext cx="4151087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Opportunity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36D883-719D-475D-BC17-21A59A839B8B}"/>
              </a:ext>
            </a:extLst>
          </p:cNvPr>
          <p:cNvGrpSpPr/>
          <p:nvPr/>
        </p:nvGrpSpPr>
        <p:grpSpPr>
          <a:xfrm>
            <a:off x="8410427" y="3040231"/>
            <a:ext cx="2731357" cy="461665"/>
            <a:chOff x="4494943" y="4261354"/>
            <a:chExt cx="2731357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15EEB3-35AA-41AB-A7CF-A3B9D7D49DA7}"/>
                </a:ext>
              </a:extLst>
            </p:cNvPr>
            <p:cNvGrpSpPr/>
            <p:nvPr/>
          </p:nvGrpSpPr>
          <p:grpSpPr>
            <a:xfrm rot="5400000">
              <a:off x="4494944" y="4365574"/>
              <a:ext cx="253222" cy="253223"/>
              <a:chOff x="7087688" y="5735542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CB14008-9AE7-4CB1-9343-BE7EDB9FEBB9}"/>
                  </a:ext>
                </a:extLst>
              </p:cNvPr>
              <p:cNvSpPr/>
              <p:nvPr/>
            </p:nvSpPr>
            <p:spPr>
              <a:xfrm rot="16200000">
                <a:off x="7087685" y="5735545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C7A02F67-7AEA-461C-A73E-E085EA8A3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5351" y="5995306"/>
                <a:ext cx="215730" cy="124645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FB9975-A6BE-4E16-BFA7-F4082831C72A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Pengembangan</a:t>
              </a:r>
              <a:r>
                <a:rPr lang="en-US" dirty="0"/>
                <a:t> ke Hybrid Recommender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1EBE66-6C57-4E5F-B025-BE1956C9D148}"/>
              </a:ext>
            </a:extLst>
          </p:cNvPr>
          <p:cNvGrpSpPr/>
          <p:nvPr/>
        </p:nvGrpSpPr>
        <p:grpSpPr>
          <a:xfrm>
            <a:off x="8390460" y="3637626"/>
            <a:ext cx="2729480" cy="461665"/>
            <a:chOff x="4496820" y="4261354"/>
            <a:chExt cx="2729480" cy="46166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1E4536-07EF-484D-B038-F9B6968110D7}"/>
                </a:ext>
              </a:extLst>
            </p:cNvPr>
            <p:cNvGrpSpPr/>
            <p:nvPr/>
          </p:nvGrpSpPr>
          <p:grpSpPr>
            <a:xfrm rot="5400000">
              <a:off x="4496820" y="4365576"/>
              <a:ext cx="253222" cy="253222"/>
              <a:chOff x="7087691" y="5731129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5F9A705-4605-4010-A40F-7584FE6D0BF5}"/>
                  </a:ext>
                </a:extLst>
              </p:cNvPr>
              <p:cNvSpPr/>
              <p:nvPr/>
            </p:nvSpPr>
            <p:spPr>
              <a:xfrm rot="16200000">
                <a:off x="7087688" y="5731132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30E46C76-77DF-4134-8A3D-C1EF784B2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9120" y="5964925"/>
                <a:ext cx="215731" cy="124645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41EB09-8F14-4B47-9717-04FF084090F6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Personalisasi</a:t>
              </a:r>
              <a:r>
                <a:rPr lang="en-US" dirty="0"/>
                <a:t> awal untuk </a:t>
              </a:r>
              <a:r>
                <a:rPr lang="en-US" dirty="0" err="1"/>
                <a:t>mengurangi</a:t>
              </a:r>
              <a:r>
                <a:rPr lang="en-US" dirty="0"/>
                <a:t> </a:t>
              </a:r>
              <a:r>
                <a:rPr lang="en-US" dirty="0" err="1"/>
                <a:t>dampak</a:t>
              </a:r>
              <a:r>
                <a:rPr lang="en-US" dirty="0"/>
                <a:t> cold start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4EF5D5-3358-407E-95BC-AE82579AD461}"/>
              </a:ext>
            </a:extLst>
          </p:cNvPr>
          <p:cNvGrpSpPr/>
          <p:nvPr/>
        </p:nvGrpSpPr>
        <p:grpSpPr>
          <a:xfrm>
            <a:off x="8387240" y="4239532"/>
            <a:ext cx="2732700" cy="461665"/>
            <a:chOff x="4493600" y="4261354"/>
            <a:chExt cx="2732700" cy="46166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2A885F-6568-4185-9131-7802BE9B765A}"/>
                </a:ext>
              </a:extLst>
            </p:cNvPr>
            <p:cNvGrpSpPr/>
            <p:nvPr/>
          </p:nvGrpSpPr>
          <p:grpSpPr>
            <a:xfrm rot="5400000">
              <a:off x="4493601" y="4354405"/>
              <a:ext cx="253222" cy="253223"/>
              <a:chOff x="7061286" y="5738714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86F5D0E-76D1-4D72-96D3-74E797FB22CC}"/>
                  </a:ext>
                </a:extLst>
              </p:cNvPr>
              <p:cNvSpPr/>
              <p:nvPr/>
            </p:nvSpPr>
            <p:spPr>
              <a:xfrm rot="16200000">
                <a:off x="7061283" y="5738717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58B40E5-216B-427D-BFB8-6A881FFC1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2704" y="5972510"/>
                <a:ext cx="215730" cy="124645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22E2C1-AAF8-447E-A1C3-5BDBC672581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" dirty="0" err="1"/>
                <a:t>Integrasi</a:t>
              </a:r>
              <a:r>
                <a:rPr lang="es-ES" dirty="0"/>
                <a:t> </a:t>
              </a:r>
              <a:r>
                <a:rPr lang="es-ES" dirty="0" err="1"/>
                <a:t>dengan</a:t>
              </a:r>
              <a:r>
                <a:rPr lang="es-ES" dirty="0"/>
                <a:t> </a:t>
              </a:r>
              <a:r>
                <a:rPr lang="es-ES" dirty="0" err="1"/>
                <a:t>database</a:t>
              </a:r>
              <a:r>
                <a:rPr lang="es-ES" dirty="0"/>
                <a:t> dan </a:t>
              </a:r>
              <a:r>
                <a:rPr lang="es-ES" dirty="0" err="1"/>
                <a:t>caching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009422-5C2A-45F7-A697-268B7C1A9386}"/>
              </a:ext>
            </a:extLst>
          </p:cNvPr>
          <p:cNvGrpSpPr/>
          <p:nvPr/>
        </p:nvGrpSpPr>
        <p:grpSpPr>
          <a:xfrm>
            <a:off x="8387250" y="4866850"/>
            <a:ext cx="2732700" cy="646331"/>
            <a:chOff x="4493600" y="4261354"/>
            <a:chExt cx="2732700" cy="64633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9BD214-88DD-47F7-A601-E03412DC817A}"/>
                </a:ext>
              </a:extLst>
            </p:cNvPr>
            <p:cNvGrpSpPr/>
            <p:nvPr/>
          </p:nvGrpSpPr>
          <p:grpSpPr>
            <a:xfrm rot="5400000">
              <a:off x="4493601" y="4508857"/>
              <a:ext cx="253222" cy="253223"/>
              <a:chOff x="7426388" y="5738714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F28A016-A633-4049-9ED3-9FEE9AD0FC00}"/>
                  </a:ext>
                </a:extLst>
              </p:cNvPr>
              <p:cNvSpPr/>
              <p:nvPr/>
            </p:nvSpPr>
            <p:spPr>
              <a:xfrm rot="16200000">
                <a:off x="7426385" y="5738717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59B4DE7D-8F64-4FE8-864E-95E3F436B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7804" y="5972510"/>
                <a:ext cx="215730" cy="124645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94AD1E-F703-4F45-A4E1-CA4A6E38E90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D" dirty="0" err="1"/>
                <a:t>Optimalisasi</a:t>
              </a:r>
              <a:r>
                <a:rPr lang="en-ID" dirty="0"/>
                <a:t> similarity </a:t>
              </a:r>
              <a:r>
                <a:rPr lang="en-ID" dirty="0" err="1"/>
                <a:t>menggunakan</a:t>
              </a:r>
              <a:r>
                <a:rPr lang="en-ID" dirty="0"/>
                <a:t> sparse matrix </a:t>
              </a:r>
              <a:r>
                <a:rPr lang="en-ID" dirty="0" err="1"/>
                <a:t>atau</a:t>
              </a:r>
              <a:r>
                <a:rPr lang="en-ID" dirty="0"/>
                <a:t> approximate methods</a:t>
              </a:r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C7C7E89-4F34-41B2-AA0C-2A236625BD5E}"/>
              </a:ext>
            </a:extLst>
          </p:cNvPr>
          <p:cNvSpPr txBox="1"/>
          <p:nvPr/>
        </p:nvSpPr>
        <p:spPr>
          <a:xfrm>
            <a:off x="1826064" y="4570115"/>
            <a:ext cx="2441136" cy="84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&lt;!--This is a comment. Comments are not displayed in the browser--&gt;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524C7D-D398-4E62-A09C-EB6401BD0887}"/>
              </a:ext>
            </a:extLst>
          </p:cNvPr>
          <p:cNvSpPr/>
          <p:nvPr/>
        </p:nvSpPr>
        <p:spPr>
          <a:xfrm>
            <a:off x="8281500" y="1915961"/>
            <a:ext cx="2958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32A4E"/>
                </a:solidFill>
                <a:latin typeface="Ubuntu" panose="020B0504030602030204" pitchFamily="34" charset="0"/>
              </a:rPr>
              <a:t>Peluang </a:t>
            </a:r>
            <a:r>
              <a:rPr lang="en-US" sz="28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Pengembangan</a:t>
            </a:r>
            <a:endParaRPr lang="en-US" sz="28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0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4" grpId="0" animBg="1"/>
          <p:bldP spid="3" grpId="0" animBg="1"/>
          <p:bldP spid="4" grpId="0" animBg="1"/>
          <p:bldP spid="5" grpId="0" animBg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0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4" grpId="0" animBg="1"/>
          <p:bldP spid="3" grpId="0" animBg="1"/>
          <p:bldP spid="4" grpId="0" animBg="1"/>
          <p:bldP spid="5" grpId="0" animBg="1"/>
          <p:bldP spid="36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42672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79B4602-90E8-48A0-916B-DEDE1BA09635}"/>
              </a:ext>
            </a:extLst>
          </p:cNvPr>
          <p:cNvSpPr/>
          <p:nvPr/>
        </p:nvSpPr>
        <p:spPr>
          <a:xfrm>
            <a:off x="7312724" y="1315067"/>
            <a:ext cx="3355276" cy="4050884"/>
          </a:xfrm>
          <a:custGeom>
            <a:avLst/>
            <a:gdLst/>
            <a:ahLst/>
            <a:cxnLst/>
            <a:rect l="l" t="t" r="r" b="b"/>
            <a:pathLst>
              <a:path w="585006" h="706288">
                <a:moveTo>
                  <a:pt x="0" y="0"/>
                </a:moveTo>
                <a:lnTo>
                  <a:pt x="585006" y="0"/>
                </a:lnTo>
                <a:lnTo>
                  <a:pt x="585006" y="135550"/>
                </a:lnTo>
                <a:lnTo>
                  <a:pt x="371998" y="135550"/>
                </a:lnTo>
                <a:lnTo>
                  <a:pt x="371998" y="706288"/>
                </a:lnTo>
                <a:lnTo>
                  <a:pt x="213007" y="706288"/>
                </a:lnTo>
                <a:lnTo>
                  <a:pt x="213007" y="135550"/>
                </a:lnTo>
                <a:lnTo>
                  <a:pt x="0" y="135550"/>
                </a:lnTo>
                <a:lnTo>
                  <a:pt x="0" y="0"/>
                </a:ln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33528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S</a:t>
            </a:r>
            <a:r>
              <a:rPr lang="en-US" sz="6000" b="1" dirty="0">
                <a:solidFill>
                  <a:schemeClr val="bg1"/>
                </a:solidFill>
                <a:latin typeface="Ubuntu" panose="020B0504030602030204" pitchFamily="34" charset="0"/>
              </a:rPr>
              <a:t>W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O</a:t>
            </a:r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T</a:t>
            </a:r>
            <a:endParaRPr lang="en-US" sz="80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5907314" y="3429000"/>
            <a:ext cx="3030209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Threat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7C7E89-4F34-41B2-AA0C-2A236625BD5E}"/>
              </a:ext>
            </a:extLst>
          </p:cNvPr>
          <p:cNvSpPr txBox="1"/>
          <p:nvPr/>
        </p:nvSpPr>
        <p:spPr>
          <a:xfrm>
            <a:off x="4569264" y="4570115"/>
            <a:ext cx="2441136" cy="84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&lt;!--This is a comment. Comments are not displayed in the browser--&gt;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1FFE8-AC43-4D87-87E3-F0B6DB331730}"/>
              </a:ext>
            </a:extLst>
          </p:cNvPr>
          <p:cNvSpPr/>
          <p:nvPr/>
        </p:nvSpPr>
        <p:spPr>
          <a:xfrm>
            <a:off x="609600" y="2465162"/>
            <a:ext cx="2487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Tantangan</a:t>
            </a:r>
            <a:r>
              <a:rPr lang="en-US" sz="2400" b="1" dirty="0">
                <a:solidFill>
                  <a:srgbClr val="232A4E"/>
                </a:solidFill>
                <a:latin typeface="Ubuntu" panose="020B0504030602030204" pitchFamily="34" charset="0"/>
              </a:rPr>
              <a:t> dan </a:t>
            </a:r>
            <a:r>
              <a:rPr lang="en-US" sz="2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Risiko</a:t>
            </a:r>
            <a:r>
              <a:rPr lang="en-US" sz="2400" b="1" dirty="0">
                <a:solidFill>
                  <a:srgbClr val="232A4E"/>
                </a:solidFill>
                <a:latin typeface="Ubuntu" panose="020B0504030602030204" pitchFamily="34" charset="0"/>
              </a:rPr>
              <a:t> Sistem</a:t>
            </a:r>
            <a:endParaRPr lang="en-US" sz="24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1B25B-913D-42BA-8D5B-875AEBA9002A}"/>
              </a:ext>
            </a:extLst>
          </p:cNvPr>
          <p:cNvSpPr/>
          <p:nvPr/>
        </p:nvSpPr>
        <p:spPr>
          <a:xfrm>
            <a:off x="609600" y="3824533"/>
            <a:ext cx="2788382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Selain peluang, terdapat pula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faktor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eksternal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teknis yang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dapat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memengaruhi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kinerja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keberlanjutan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jika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dikembangkan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lebih lanjut.</a:t>
            </a:r>
          </a:p>
        </p:txBody>
      </p:sp>
    </p:spTree>
    <p:extLst>
      <p:ext uri="{BB962C8B-B14F-4D97-AF65-F5344CB8AC3E}">
        <p14:creationId xmlns:p14="http://schemas.microsoft.com/office/powerpoint/2010/main" val="8902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2" grpId="0" animBg="1"/>
          <p:bldP spid="4" grpId="0" animBg="1"/>
          <p:bldP spid="5" grpId="0" animBg="1"/>
          <p:bldP spid="36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2" grpId="0" animBg="1"/>
          <p:bldP spid="4" grpId="0" animBg="1"/>
          <p:bldP spid="5" grpId="0" animBg="1"/>
          <p:bldP spid="36" grpId="0"/>
          <p:bldP spid="12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DB3B0D-1981-4A06-9B25-71B91D709887}"/>
              </a:ext>
            </a:extLst>
          </p:cNvPr>
          <p:cNvSpPr/>
          <p:nvPr/>
        </p:nvSpPr>
        <p:spPr>
          <a:xfrm>
            <a:off x="8231476" y="-1"/>
            <a:ext cx="3960524" cy="5989085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563F7C-F12C-4826-9B8E-13DF77D938B0}"/>
              </a:ext>
            </a:extLst>
          </p:cNvPr>
          <p:cNvSpPr/>
          <p:nvPr/>
        </p:nvSpPr>
        <p:spPr>
          <a:xfrm>
            <a:off x="1524000" y="2112896"/>
            <a:ext cx="9144000" cy="4033366"/>
          </a:xfrm>
          <a:prstGeom prst="roundRect">
            <a:avLst>
              <a:gd name="adj" fmla="val 3322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07C937-4F12-4ADF-8CDA-10486F7F09D2}"/>
              </a:ext>
            </a:extLst>
          </p:cNvPr>
          <p:cNvGrpSpPr/>
          <p:nvPr/>
        </p:nvGrpSpPr>
        <p:grpSpPr>
          <a:xfrm>
            <a:off x="1873660" y="1565970"/>
            <a:ext cx="8444681" cy="4580292"/>
            <a:chOff x="9682413" y="-1570976"/>
            <a:chExt cx="4175737" cy="2616811"/>
          </a:xfrm>
          <a:effectLst>
            <a:outerShdw blurRad="914400" sx="102000" sy="102000" algn="ctr" rotWithShape="0">
              <a:prstClr val="black">
                <a:alpha val="13000"/>
              </a:prstClr>
            </a:outerShdw>
          </a:effectLst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DA8D49-281B-4706-84FF-A34F21AD6AF6}"/>
                </a:ext>
              </a:extLst>
            </p:cNvPr>
            <p:cNvGrpSpPr/>
            <p:nvPr/>
          </p:nvGrpSpPr>
          <p:grpSpPr>
            <a:xfrm>
              <a:off x="9682413" y="-1570976"/>
              <a:ext cx="4175737" cy="270445"/>
              <a:chOff x="3179886" y="2083564"/>
              <a:chExt cx="5702858" cy="369350"/>
            </a:xfrm>
            <a:effectLst/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920615F-7982-4EAA-9174-60B86CB41D41}"/>
                  </a:ext>
                </a:extLst>
              </p:cNvPr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7" name="Round Same Side Corner Rectangle 1">
                  <a:extLst>
                    <a:ext uri="{FF2B5EF4-FFF2-40B4-BE49-F238E27FC236}">
                      <a16:creationId xmlns:a16="http://schemas.microsoft.com/office/drawing/2014/main" id="{9C955856-C79A-499A-9651-1BAD3945AEAD}"/>
                    </a:ext>
                  </a:extLst>
                </p:cNvPr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1E95FFC-E997-4D03-995A-03A48062DCD0}"/>
                    </a:ext>
                  </a:extLst>
                </p:cNvPr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B7F6DCC-D927-46A5-BF87-988FEBC460B3}"/>
                      </a:ext>
                    </a:extLst>
                  </p:cNvPr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A438177F-DDC4-42F3-A959-EBF5678B9358}"/>
                      </a:ext>
                    </a:extLst>
                  </p:cNvPr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5D271C9B-5BEE-4BA2-8944-BD3F7E5331DA}"/>
                      </a:ext>
                    </a:extLst>
                  </p:cNvPr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6" name="Rounded Rectangle 23">
                <a:extLst>
                  <a:ext uri="{FF2B5EF4-FFF2-40B4-BE49-F238E27FC236}">
                    <a16:creationId xmlns:a16="http://schemas.microsoft.com/office/drawing/2014/main" id="{C096BBF4-E963-4ED7-9740-9C17B9E3635D}"/>
                  </a:ext>
                </a:extLst>
              </p:cNvPr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600" dirty="0">
                    <a:solidFill>
                      <a:schemeClr val="bg1">
                        <a:lumMod val="75000"/>
                      </a:schemeClr>
                    </a:solidFill>
                    <a:latin typeface="Nexa Light" panose="02000000000000000000" pitchFamily="50" charset="0"/>
                  </a:rPr>
                  <a:t>http://www.website.com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B5C0B4-FAC7-465A-882D-B07197426EDB}"/>
                </a:ext>
              </a:extLst>
            </p:cNvPr>
            <p:cNvSpPr/>
            <p:nvPr/>
          </p:nvSpPr>
          <p:spPr>
            <a:xfrm>
              <a:off x="9682413" y="-1300531"/>
              <a:ext cx="4175736" cy="2346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D3364A5-C1AE-4BAE-9BA2-FF7D3CC56C40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Mockup slide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4872DE6-94AE-F280-85AD-9EF2309427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" t="-506" r="1" b="-15846"/>
          <a:stretch>
            <a:fillRect/>
          </a:stretch>
        </p:blipFill>
        <p:spPr>
          <a:xfrm>
            <a:off x="1873660" y="2112896"/>
            <a:ext cx="8444679" cy="4745104"/>
          </a:xfrm>
        </p:spPr>
      </p:pic>
    </p:spTree>
    <p:extLst>
      <p:ext uri="{BB962C8B-B14F-4D97-AF65-F5344CB8AC3E}">
        <p14:creationId xmlns:p14="http://schemas.microsoft.com/office/powerpoint/2010/main" val="39398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17F2304-A6DA-8420-CA60-11D03C32A0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FDC2E5-8398-4392-8C3D-78C7DC93A71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508F6-BABD-4A8D-9D39-D8DFBD686FA2}"/>
              </a:ext>
            </a:extLst>
          </p:cNvPr>
          <p:cNvSpPr txBox="1"/>
          <p:nvPr/>
        </p:nvSpPr>
        <p:spPr>
          <a:xfrm>
            <a:off x="3926977" y="2690336"/>
            <a:ext cx="43380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  <a:endParaRPr lang="en-US" sz="6600" b="1" spc="-300" dirty="0">
              <a:solidFill>
                <a:schemeClr val="accent4"/>
              </a:solidFill>
              <a:effectLst>
                <a:outerShdw blurRad="317500" dist="38100" dir="5400000" algn="t" rotWithShape="0">
                  <a:prstClr val="black">
                    <a:alpha val="29000"/>
                  </a:prstClr>
                </a:outerShdw>
              </a:effectLst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26918-86C1-4314-B220-6337792AC10C}"/>
              </a:ext>
            </a:extLst>
          </p:cNvPr>
          <p:cNvSpPr txBox="1"/>
          <p:nvPr/>
        </p:nvSpPr>
        <p:spPr>
          <a:xfrm>
            <a:off x="4959314" y="3798332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your attention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463A48-095E-4F55-8338-E64489EB50E1}"/>
              </a:ext>
            </a:extLst>
          </p:cNvPr>
          <p:cNvSpPr/>
          <p:nvPr/>
        </p:nvSpPr>
        <p:spPr>
          <a:xfrm>
            <a:off x="2785042" y="2952829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232A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EFF964-1826-4DEC-8AB7-349034A6B1BD}"/>
              </a:ext>
            </a:extLst>
          </p:cNvPr>
          <p:cNvSpPr/>
          <p:nvPr/>
        </p:nvSpPr>
        <p:spPr>
          <a:xfrm flipH="1">
            <a:off x="8972029" y="2952829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232A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7" grpId="0"/>
          <p:bldP spid="8" grpId="0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7" grpId="0"/>
          <p:bldP spid="8" grpId="0"/>
          <p:bldP spid="5" grpId="0" animBg="1"/>
          <p:bldP spid="6" grpId="0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55AE94-7E0B-4930-8646-AFDB121DEE46}"/>
              </a:ext>
            </a:extLst>
          </p:cNvPr>
          <p:cNvSpPr/>
          <p:nvPr/>
        </p:nvSpPr>
        <p:spPr>
          <a:xfrm>
            <a:off x="721435" y="1356676"/>
            <a:ext cx="1752283" cy="4859594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5578BB-F5A2-475D-8149-DF420CBC29EE}"/>
              </a:ext>
            </a:extLst>
          </p:cNvPr>
          <p:cNvSpPr/>
          <p:nvPr/>
        </p:nvSpPr>
        <p:spPr>
          <a:xfrm>
            <a:off x="4686776" y="-1"/>
            <a:ext cx="4457224" cy="674019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218D8-55C4-4A3A-BB60-71DAF7CBFFDD}"/>
              </a:ext>
            </a:extLst>
          </p:cNvPr>
          <p:cNvSpPr/>
          <p:nvPr/>
        </p:nvSpPr>
        <p:spPr>
          <a:xfrm>
            <a:off x="2648426" y="2273263"/>
            <a:ext cx="5276374" cy="21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Cara Kerja</a:t>
            </a:r>
          </a:p>
          <a:p>
            <a:pPr>
              <a:lnSpc>
                <a:spcPct val="130000"/>
              </a:lnSpc>
            </a:pPr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UBCF</a:t>
            </a:r>
          </a:p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User-Based CF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8D7D0-A797-4D35-9C51-3DAC253807B1}"/>
              </a:ext>
            </a:extLst>
          </p:cNvPr>
          <p:cNvSpPr txBox="1"/>
          <p:nvPr/>
        </p:nvSpPr>
        <p:spPr>
          <a:xfrm>
            <a:off x="2708528" y="4617244"/>
            <a:ext cx="5239860" cy="817245"/>
          </a:xfrm>
          <a:prstGeom prst="round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UBCF bekerja dengan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menganalisis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kemiripan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antar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memanfaatkan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preferensi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yang mirip untuk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menghasilkan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rekomendasi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D3A44-3A70-44ED-ACE4-0848568389E6}"/>
              </a:ext>
            </a:extLst>
          </p:cNvPr>
          <p:cNvGrpSpPr/>
          <p:nvPr/>
        </p:nvGrpSpPr>
        <p:grpSpPr>
          <a:xfrm>
            <a:off x="8248797" y="1540692"/>
            <a:ext cx="2805358" cy="2638844"/>
            <a:chOff x="3048000" y="1236470"/>
            <a:chExt cx="2578307" cy="24252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908BE-6C3F-4FD6-A6DD-280ACAFDD557}"/>
                </a:ext>
              </a:extLst>
            </p:cNvPr>
            <p:cNvGrpSpPr/>
            <p:nvPr/>
          </p:nvGrpSpPr>
          <p:grpSpPr>
            <a:xfrm>
              <a:off x="3048000" y="1236470"/>
              <a:ext cx="2578307" cy="2425270"/>
              <a:chOff x="4901508" y="974408"/>
              <a:chExt cx="2416549" cy="227311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55E4E42-F148-4517-AC0A-1BC4FA1A2F2A}"/>
                  </a:ext>
                </a:extLst>
              </p:cNvPr>
              <p:cNvSpPr/>
              <p:nvPr/>
            </p:nvSpPr>
            <p:spPr>
              <a:xfrm>
                <a:off x="5529263" y="1226820"/>
                <a:ext cx="1638300" cy="1638300"/>
              </a:xfrm>
              <a:custGeom>
                <a:avLst/>
                <a:gdLst>
                  <a:gd name="connsiteX0" fmla="*/ 1638300 w 1638300"/>
                  <a:gd name="connsiteY0" fmla="*/ 819150 h 1638300"/>
                  <a:gd name="connsiteX1" fmla="*/ 819150 w 1638300"/>
                  <a:gd name="connsiteY1" fmla="*/ 1638300 h 1638300"/>
                  <a:gd name="connsiteX2" fmla="*/ 0 w 1638300"/>
                  <a:gd name="connsiteY2" fmla="*/ 819150 h 1638300"/>
                  <a:gd name="connsiteX3" fmla="*/ 819150 w 1638300"/>
                  <a:gd name="connsiteY3" fmla="*/ 0 h 1638300"/>
                  <a:gd name="connsiteX4" fmla="*/ 1638300 w 1638300"/>
                  <a:gd name="connsiteY4" fmla="*/ 81915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38300">
                    <a:moveTo>
                      <a:pt x="1638300" y="819150"/>
                    </a:moveTo>
                    <a:cubicBezTo>
                      <a:pt x="1638300" y="1271554"/>
                      <a:pt x="1271554" y="1638300"/>
                      <a:pt x="819150" y="1638300"/>
                    </a:cubicBezTo>
                    <a:cubicBezTo>
                      <a:pt x="366746" y="1638300"/>
                      <a:pt x="0" y="1271554"/>
                      <a:pt x="0" y="819150"/>
                    </a:cubicBezTo>
                    <a:cubicBezTo>
                      <a:pt x="0" y="366746"/>
                      <a:pt x="366746" y="0"/>
                      <a:pt x="819150" y="0"/>
                    </a:cubicBezTo>
                    <a:cubicBezTo>
                      <a:pt x="1271554" y="0"/>
                      <a:pt x="1638300" y="366746"/>
                      <a:pt x="1638300" y="819150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922F30-EA62-4A8D-B71E-F5D131700173}"/>
                  </a:ext>
                </a:extLst>
              </p:cNvPr>
              <p:cNvSpPr/>
              <p:nvPr/>
            </p:nvSpPr>
            <p:spPr>
              <a:xfrm>
                <a:off x="6669405" y="2526983"/>
                <a:ext cx="333375" cy="333375"/>
              </a:xfrm>
              <a:custGeom>
                <a:avLst/>
                <a:gdLst>
                  <a:gd name="connsiteX0" fmla="*/ 337185 w 333375"/>
                  <a:gd name="connsiteY0" fmla="*/ 168593 h 333375"/>
                  <a:gd name="connsiteX1" fmla="*/ 168592 w 333375"/>
                  <a:gd name="connsiteY1" fmla="*/ 337185 h 333375"/>
                  <a:gd name="connsiteX2" fmla="*/ 0 w 333375"/>
                  <a:gd name="connsiteY2" fmla="*/ 168593 h 333375"/>
                  <a:gd name="connsiteX3" fmla="*/ 168592 w 333375"/>
                  <a:gd name="connsiteY3" fmla="*/ 0 h 333375"/>
                  <a:gd name="connsiteX4" fmla="*/ 337185 w 333375"/>
                  <a:gd name="connsiteY4" fmla="*/ 168593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333375">
                    <a:moveTo>
                      <a:pt x="337185" y="168593"/>
                    </a:moveTo>
                    <a:cubicBezTo>
                      <a:pt x="337185" y="261704"/>
                      <a:pt x="261703" y="337185"/>
                      <a:pt x="168592" y="337185"/>
                    </a:cubicBezTo>
                    <a:cubicBezTo>
                      <a:pt x="75481" y="337185"/>
                      <a:pt x="0" y="261704"/>
                      <a:pt x="0" y="168593"/>
                    </a:cubicBezTo>
                    <a:cubicBezTo>
                      <a:pt x="0" y="75481"/>
                      <a:pt x="75481" y="0"/>
                      <a:pt x="168592" y="0"/>
                    </a:cubicBezTo>
                    <a:cubicBezTo>
                      <a:pt x="261703" y="0"/>
                      <a:pt x="337185" y="75481"/>
                      <a:pt x="337185" y="1685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C39A7C2-4F49-4485-AD25-1F680A59E4B1}"/>
                  </a:ext>
                </a:extLst>
              </p:cNvPr>
              <p:cNvSpPr/>
              <p:nvPr/>
            </p:nvSpPr>
            <p:spPr>
              <a:xfrm>
                <a:off x="5226368" y="974408"/>
                <a:ext cx="257175" cy="257175"/>
              </a:xfrm>
              <a:custGeom>
                <a:avLst/>
                <a:gdLst>
                  <a:gd name="connsiteX0" fmla="*/ 264795 w 257175"/>
                  <a:gd name="connsiteY0" fmla="*/ 132398 h 257175"/>
                  <a:gd name="connsiteX1" fmla="*/ 132398 w 257175"/>
                  <a:gd name="connsiteY1" fmla="*/ 264795 h 257175"/>
                  <a:gd name="connsiteX2" fmla="*/ 0 w 257175"/>
                  <a:gd name="connsiteY2" fmla="*/ 132398 h 257175"/>
                  <a:gd name="connsiteX3" fmla="*/ 132398 w 257175"/>
                  <a:gd name="connsiteY3" fmla="*/ 0 h 257175"/>
                  <a:gd name="connsiteX4" fmla="*/ 264795 w 257175"/>
                  <a:gd name="connsiteY4" fmla="*/ 13239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5" h="257175">
                    <a:moveTo>
                      <a:pt x="264795" y="132398"/>
                    </a:moveTo>
                    <a:cubicBezTo>
                      <a:pt x="264795" y="205519"/>
                      <a:pt x="205519" y="264795"/>
                      <a:pt x="132398" y="264795"/>
                    </a:cubicBezTo>
                    <a:cubicBezTo>
                      <a:pt x="59276" y="264795"/>
                      <a:pt x="0" y="205519"/>
                      <a:pt x="0" y="132398"/>
                    </a:cubicBezTo>
                    <a:cubicBezTo>
                      <a:pt x="0" y="59276"/>
                      <a:pt x="59276" y="0"/>
                      <a:pt x="132398" y="0"/>
                    </a:cubicBezTo>
                    <a:cubicBezTo>
                      <a:pt x="205519" y="0"/>
                      <a:pt x="264795" y="59276"/>
                      <a:pt x="264795" y="1323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3DD7A0B-E128-4444-8822-6C185509BF08}"/>
                  </a:ext>
                </a:extLst>
              </p:cNvPr>
              <p:cNvSpPr/>
              <p:nvPr/>
            </p:nvSpPr>
            <p:spPr>
              <a:xfrm>
                <a:off x="6126480" y="2565083"/>
                <a:ext cx="123825" cy="123825"/>
              </a:xfrm>
              <a:custGeom>
                <a:avLst/>
                <a:gdLst>
                  <a:gd name="connsiteX0" fmla="*/ 131445 w 123825"/>
                  <a:gd name="connsiteY0" fmla="*/ 65722 h 123825"/>
                  <a:gd name="connsiteX1" fmla="*/ 65723 w 123825"/>
                  <a:gd name="connsiteY1" fmla="*/ 131445 h 123825"/>
                  <a:gd name="connsiteX2" fmla="*/ 0 w 123825"/>
                  <a:gd name="connsiteY2" fmla="*/ 65722 h 123825"/>
                  <a:gd name="connsiteX3" fmla="*/ 65723 w 123825"/>
                  <a:gd name="connsiteY3" fmla="*/ 0 h 123825"/>
                  <a:gd name="connsiteX4" fmla="*/ 131445 w 123825"/>
                  <a:gd name="connsiteY4" fmla="*/ 6572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31445" y="65722"/>
                    </a:moveTo>
                    <a:cubicBezTo>
                      <a:pt x="131445" y="102020"/>
                      <a:pt x="102020" y="131445"/>
                      <a:pt x="65723" y="131445"/>
                    </a:cubicBezTo>
                    <a:cubicBezTo>
                      <a:pt x="29425" y="131445"/>
                      <a:pt x="0" y="102020"/>
                      <a:pt x="0" y="65722"/>
                    </a:cubicBezTo>
                    <a:cubicBezTo>
                      <a:pt x="0" y="29425"/>
                      <a:pt x="29425" y="0"/>
                      <a:pt x="65723" y="0"/>
                    </a:cubicBezTo>
                    <a:cubicBezTo>
                      <a:pt x="102020" y="0"/>
                      <a:pt x="131445" y="29425"/>
                      <a:pt x="131445" y="65722"/>
                    </a:cubicBezTo>
                    <a:close/>
                  </a:path>
                </a:pathLst>
              </a:custGeom>
              <a:solidFill>
                <a:srgbClr val="FE89DD">
                  <a:alpha val="3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1FF696-454A-401D-8557-FE1B4FF731A0}"/>
                  </a:ext>
                </a:extLst>
              </p:cNvPr>
              <p:cNvSpPr/>
              <p:nvPr/>
            </p:nvSpPr>
            <p:spPr>
              <a:xfrm>
                <a:off x="6507041" y="2043590"/>
                <a:ext cx="742950" cy="742950"/>
              </a:xfrm>
              <a:custGeom>
                <a:avLst/>
                <a:gdLst>
                  <a:gd name="connsiteX0" fmla="*/ 751522 w 742950"/>
                  <a:gd name="connsiteY0" fmla="*/ 243840 h 742950"/>
                  <a:gd name="connsiteX1" fmla="*/ 751522 w 742950"/>
                  <a:gd name="connsiteY1" fmla="*/ 507683 h 742950"/>
                  <a:gd name="connsiteX2" fmla="*/ 507683 w 742950"/>
                  <a:gd name="connsiteY2" fmla="*/ 751523 h 742950"/>
                  <a:gd name="connsiteX3" fmla="*/ 243840 w 742950"/>
                  <a:gd name="connsiteY3" fmla="*/ 751523 h 742950"/>
                  <a:gd name="connsiteX4" fmla="*/ 0 w 742950"/>
                  <a:gd name="connsiteY4" fmla="*/ 507683 h 742950"/>
                  <a:gd name="connsiteX5" fmla="*/ 0 w 742950"/>
                  <a:gd name="connsiteY5" fmla="*/ 243840 h 742950"/>
                  <a:gd name="connsiteX6" fmla="*/ 243840 w 742950"/>
                  <a:gd name="connsiteY6" fmla="*/ 0 h 742950"/>
                  <a:gd name="connsiteX7" fmla="*/ 507683 w 742950"/>
                  <a:gd name="connsiteY7" fmla="*/ 0 h 742950"/>
                  <a:gd name="connsiteX8" fmla="*/ 751522 w 742950"/>
                  <a:gd name="connsiteY8" fmla="*/ 24384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742950">
                    <a:moveTo>
                      <a:pt x="751522" y="243840"/>
                    </a:moveTo>
                    <a:lnTo>
                      <a:pt x="751522" y="507683"/>
                    </a:lnTo>
                    <a:cubicBezTo>
                      <a:pt x="751522" y="641985"/>
                      <a:pt x="641985" y="751523"/>
                      <a:pt x="507683" y="751523"/>
                    </a:cubicBezTo>
                    <a:lnTo>
                      <a:pt x="243840" y="751523"/>
                    </a:lnTo>
                    <a:cubicBezTo>
                      <a:pt x="109538" y="751523"/>
                      <a:pt x="0" y="641985"/>
                      <a:pt x="0" y="507683"/>
                    </a:cubicBezTo>
                    <a:lnTo>
                      <a:pt x="0" y="243840"/>
                    </a:lnTo>
                    <a:cubicBezTo>
                      <a:pt x="0" y="109538"/>
                      <a:pt x="109538" y="0"/>
                      <a:pt x="243840" y="0"/>
                    </a:cubicBezTo>
                    <a:lnTo>
                      <a:pt x="507683" y="0"/>
                    </a:lnTo>
                    <a:cubicBezTo>
                      <a:pt x="641985" y="0"/>
                      <a:pt x="751522" y="109538"/>
                      <a:pt x="751522" y="243840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095744C-5DEB-46B2-90EF-48A5FA6BBA88}"/>
                  </a:ext>
                </a:extLst>
              </p:cNvPr>
              <p:cNvSpPr/>
              <p:nvPr/>
            </p:nvSpPr>
            <p:spPr>
              <a:xfrm>
                <a:off x="6813232" y="1418273"/>
                <a:ext cx="504825" cy="504825"/>
              </a:xfrm>
              <a:custGeom>
                <a:avLst/>
                <a:gdLst>
                  <a:gd name="connsiteX0" fmla="*/ 507682 w 504825"/>
                  <a:gd name="connsiteY0" fmla="*/ 170498 h 504825"/>
                  <a:gd name="connsiteX1" fmla="*/ 507682 w 504825"/>
                  <a:gd name="connsiteY1" fmla="*/ 336232 h 504825"/>
                  <a:gd name="connsiteX2" fmla="*/ 337185 w 504825"/>
                  <a:gd name="connsiteY2" fmla="*/ 506730 h 504825"/>
                  <a:gd name="connsiteX3" fmla="*/ 170498 w 504825"/>
                  <a:gd name="connsiteY3" fmla="*/ 506730 h 504825"/>
                  <a:gd name="connsiteX4" fmla="*/ 0 w 504825"/>
                  <a:gd name="connsiteY4" fmla="*/ 336232 h 504825"/>
                  <a:gd name="connsiteX5" fmla="*/ 0 w 504825"/>
                  <a:gd name="connsiteY5" fmla="*/ 170498 h 504825"/>
                  <a:gd name="connsiteX6" fmla="*/ 170498 w 504825"/>
                  <a:gd name="connsiteY6" fmla="*/ 0 h 504825"/>
                  <a:gd name="connsiteX7" fmla="*/ 337185 w 504825"/>
                  <a:gd name="connsiteY7" fmla="*/ 0 h 504825"/>
                  <a:gd name="connsiteX8" fmla="*/ 507682 w 504825"/>
                  <a:gd name="connsiteY8" fmla="*/ 170498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4825" h="504825">
                    <a:moveTo>
                      <a:pt x="507682" y="170498"/>
                    </a:moveTo>
                    <a:lnTo>
                      <a:pt x="507682" y="336232"/>
                    </a:lnTo>
                    <a:cubicBezTo>
                      <a:pt x="507682" y="430530"/>
                      <a:pt x="431482" y="506730"/>
                      <a:pt x="337185" y="506730"/>
                    </a:cubicBezTo>
                    <a:lnTo>
                      <a:pt x="170498" y="506730"/>
                    </a:lnTo>
                    <a:cubicBezTo>
                      <a:pt x="76200" y="506730"/>
                      <a:pt x="0" y="430530"/>
                      <a:pt x="0" y="336232"/>
                    </a:cubicBezTo>
                    <a:lnTo>
                      <a:pt x="0" y="170498"/>
                    </a:lnTo>
                    <a:cubicBezTo>
                      <a:pt x="0" y="76200"/>
                      <a:pt x="76200" y="0"/>
                      <a:pt x="170498" y="0"/>
                    </a:cubicBezTo>
                    <a:lnTo>
                      <a:pt x="337185" y="0"/>
                    </a:lnTo>
                    <a:cubicBezTo>
                      <a:pt x="431482" y="0"/>
                      <a:pt x="507682" y="76200"/>
                      <a:pt x="507682" y="170498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E01FAFD-0ED6-46CD-BEAF-D2C47D89825A}"/>
                  </a:ext>
                </a:extLst>
              </p:cNvPr>
              <p:cNvSpPr/>
              <p:nvPr/>
            </p:nvSpPr>
            <p:spPr>
              <a:xfrm>
                <a:off x="6949440" y="1665923"/>
                <a:ext cx="114300" cy="123825"/>
              </a:xfrm>
              <a:custGeom>
                <a:avLst/>
                <a:gdLst>
                  <a:gd name="connsiteX0" fmla="*/ 116205 w 114300"/>
                  <a:gd name="connsiteY0" fmla="*/ 94298 h 123825"/>
                  <a:gd name="connsiteX1" fmla="*/ 29528 w 114300"/>
                  <a:gd name="connsiteY1" fmla="*/ 5715 h 123825"/>
                  <a:gd name="connsiteX2" fmla="*/ 29528 w 114300"/>
                  <a:gd name="connsiteY2" fmla="*/ 0 h 123825"/>
                  <a:gd name="connsiteX3" fmla="*/ 0 w 114300"/>
                  <a:gd name="connsiteY3" fmla="*/ 0 h 123825"/>
                  <a:gd name="connsiteX4" fmla="*/ 0 w 114300"/>
                  <a:gd name="connsiteY4" fmla="*/ 5715 h 123825"/>
                  <a:gd name="connsiteX5" fmla="*/ 116205 w 114300"/>
                  <a:gd name="connsiteY5" fmla="*/ 123825 h 123825"/>
                  <a:gd name="connsiteX6" fmla="*/ 121920 w 114300"/>
                  <a:gd name="connsiteY6" fmla="*/ 123825 h 123825"/>
                  <a:gd name="connsiteX7" fmla="*/ 121920 w 114300"/>
                  <a:gd name="connsiteY7" fmla="*/ 94298 h 123825"/>
                  <a:gd name="connsiteX8" fmla="*/ 116205 w 114300"/>
                  <a:gd name="connsiteY8" fmla="*/ 9429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123825">
                    <a:moveTo>
                      <a:pt x="116205" y="94298"/>
                    </a:moveTo>
                    <a:cubicBezTo>
                      <a:pt x="68580" y="93345"/>
                      <a:pt x="29528" y="53340"/>
                      <a:pt x="29528" y="5715"/>
                    </a:cubicBezTo>
                    <a:lnTo>
                      <a:pt x="29528" y="0"/>
                    </a:lnTo>
                    <a:lnTo>
                      <a:pt x="0" y="0"/>
                    </a:lnTo>
                    <a:lnTo>
                      <a:pt x="0" y="5715"/>
                    </a:lnTo>
                    <a:cubicBezTo>
                      <a:pt x="0" y="69532"/>
                      <a:pt x="52388" y="122873"/>
                      <a:pt x="116205" y="123825"/>
                    </a:cubicBezTo>
                    <a:lnTo>
                      <a:pt x="121920" y="123825"/>
                    </a:lnTo>
                    <a:lnTo>
                      <a:pt x="121920" y="94298"/>
                    </a:lnTo>
                    <a:lnTo>
                      <a:pt x="116205" y="94298"/>
                    </a:lnTo>
                    <a:close/>
                  </a:path>
                </a:pathLst>
              </a:custGeom>
              <a:solidFill>
                <a:srgbClr val="FFFFFF">
                  <a:alpha val="4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79F136-EA1E-4FFB-B59A-41BECA4B8BE8}"/>
                  </a:ext>
                </a:extLst>
              </p:cNvPr>
              <p:cNvSpPr/>
              <p:nvPr/>
            </p:nvSpPr>
            <p:spPr>
              <a:xfrm>
                <a:off x="6949440" y="1553527"/>
                <a:ext cx="228600" cy="228600"/>
              </a:xfrm>
              <a:custGeom>
                <a:avLst/>
                <a:gdLst>
                  <a:gd name="connsiteX0" fmla="*/ 118110 w 228600"/>
                  <a:gd name="connsiteY0" fmla="*/ 0 h 228600"/>
                  <a:gd name="connsiteX1" fmla="*/ 0 w 228600"/>
                  <a:gd name="connsiteY1" fmla="*/ 118110 h 228600"/>
                  <a:gd name="connsiteX2" fmla="*/ 0 w 228600"/>
                  <a:gd name="connsiteY2" fmla="*/ 123825 h 228600"/>
                  <a:gd name="connsiteX3" fmla="*/ 29528 w 228600"/>
                  <a:gd name="connsiteY3" fmla="*/ 123825 h 228600"/>
                  <a:gd name="connsiteX4" fmla="*/ 29528 w 228600"/>
                  <a:gd name="connsiteY4" fmla="*/ 118110 h 228600"/>
                  <a:gd name="connsiteX5" fmla="*/ 118110 w 228600"/>
                  <a:gd name="connsiteY5" fmla="*/ 29527 h 228600"/>
                  <a:gd name="connsiteX6" fmla="*/ 206693 w 228600"/>
                  <a:gd name="connsiteY6" fmla="*/ 118110 h 228600"/>
                  <a:gd name="connsiteX7" fmla="*/ 118110 w 228600"/>
                  <a:gd name="connsiteY7" fmla="*/ 206693 h 228600"/>
                  <a:gd name="connsiteX8" fmla="*/ 110490 w 228600"/>
                  <a:gd name="connsiteY8" fmla="*/ 206693 h 228600"/>
                  <a:gd name="connsiteX9" fmla="*/ 110490 w 228600"/>
                  <a:gd name="connsiteY9" fmla="*/ 236220 h 228600"/>
                  <a:gd name="connsiteX10" fmla="*/ 118110 w 228600"/>
                  <a:gd name="connsiteY10" fmla="*/ 236220 h 228600"/>
                  <a:gd name="connsiteX11" fmla="*/ 236220 w 228600"/>
                  <a:gd name="connsiteY11" fmla="*/ 118110 h 228600"/>
                  <a:gd name="connsiteX12" fmla="*/ 118110 w 228600"/>
                  <a:gd name="connsiteY12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8600" h="228600">
                    <a:moveTo>
                      <a:pt x="118110" y="0"/>
                    </a:moveTo>
                    <a:cubicBezTo>
                      <a:pt x="53340" y="0"/>
                      <a:pt x="0" y="53340"/>
                      <a:pt x="0" y="118110"/>
                    </a:cubicBezTo>
                    <a:lnTo>
                      <a:pt x="0" y="123825"/>
                    </a:lnTo>
                    <a:lnTo>
                      <a:pt x="29528" y="123825"/>
                    </a:lnTo>
                    <a:lnTo>
                      <a:pt x="29528" y="118110"/>
                    </a:lnTo>
                    <a:cubicBezTo>
                      <a:pt x="29528" y="69533"/>
                      <a:pt x="69533" y="29527"/>
                      <a:pt x="118110" y="29527"/>
                    </a:cubicBezTo>
                    <a:cubicBezTo>
                      <a:pt x="166688" y="29527"/>
                      <a:pt x="206693" y="69533"/>
                      <a:pt x="206693" y="118110"/>
                    </a:cubicBezTo>
                    <a:cubicBezTo>
                      <a:pt x="206693" y="166688"/>
                      <a:pt x="166688" y="206693"/>
                      <a:pt x="118110" y="206693"/>
                    </a:cubicBezTo>
                    <a:lnTo>
                      <a:pt x="110490" y="206693"/>
                    </a:lnTo>
                    <a:lnTo>
                      <a:pt x="110490" y="236220"/>
                    </a:lnTo>
                    <a:lnTo>
                      <a:pt x="118110" y="236220"/>
                    </a:lnTo>
                    <a:cubicBezTo>
                      <a:pt x="182880" y="236220"/>
                      <a:pt x="236220" y="182880"/>
                      <a:pt x="236220" y="118110"/>
                    </a:cubicBezTo>
                    <a:cubicBezTo>
                      <a:pt x="236220" y="53340"/>
                      <a:pt x="182880" y="0"/>
                      <a:pt x="118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3D695F-3236-4B94-A388-B5FA41FCD9FE}"/>
                  </a:ext>
                </a:extLst>
              </p:cNvPr>
              <p:cNvSpPr/>
              <p:nvPr/>
            </p:nvSpPr>
            <p:spPr>
              <a:xfrm>
                <a:off x="5666013" y="1197274"/>
                <a:ext cx="419100" cy="419100"/>
              </a:xfrm>
              <a:custGeom>
                <a:avLst/>
                <a:gdLst>
                  <a:gd name="connsiteX0" fmla="*/ 424815 w 419100"/>
                  <a:gd name="connsiteY0" fmla="*/ 142875 h 419100"/>
                  <a:gd name="connsiteX1" fmla="*/ 424815 w 419100"/>
                  <a:gd name="connsiteY1" fmla="*/ 282892 h 419100"/>
                  <a:gd name="connsiteX2" fmla="*/ 281940 w 419100"/>
                  <a:gd name="connsiteY2" fmla="*/ 425767 h 419100"/>
                  <a:gd name="connsiteX3" fmla="*/ 142875 w 419100"/>
                  <a:gd name="connsiteY3" fmla="*/ 425767 h 419100"/>
                  <a:gd name="connsiteX4" fmla="*/ 0 w 419100"/>
                  <a:gd name="connsiteY4" fmla="*/ 282892 h 419100"/>
                  <a:gd name="connsiteX5" fmla="*/ 0 w 419100"/>
                  <a:gd name="connsiteY5" fmla="*/ 142875 h 419100"/>
                  <a:gd name="connsiteX6" fmla="*/ 142875 w 419100"/>
                  <a:gd name="connsiteY6" fmla="*/ 0 h 419100"/>
                  <a:gd name="connsiteX7" fmla="*/ 281940 w 419100"/>
                  <a:gd name="connsiteY7" fmla="*/ 0 h 419100"/>
                  <a:gd name="connsiteX8" fmla="*/ 424815 w 419100"/>
                  <a:gd name="connsiteY8" fmla="*/ 1428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9100" h="419100">
                    <a:moveTo>
                      <a:pt x="424815" y="142875"/>
                    </a:moveTo>
                    <a:lnTo>
                      <a:pt x="424815" y="282892"/>
                    </a:lnTo>
                    <a:cubicBezTo>
                      <a:pt x="424815" y="361950"/>
                      <a:pt x="360997" y="425767"/>
                      <a:pt x="281940" y="425767"/>
                    </a:cubicBezTo>
                    <a:lnTo>
                      <a:pt x="142875" y="425767"/>
                    </a:lnTo>
                    <a:cubicBezTo>
                      <a:pt x="63818" y="425767"/>
                      <a:pt x="0" y="361950"/>
                      <a:pt x="0" y="282892"/>
                    </a:cubicBezTo>
                    <a:lnTo>
                      <a:pt x="0" y="142875"/>
                    </a:lnTo>
                    <a:cubicBezTo>
                      <a:pt x="0" y="63817"/>
                      <a:pt x="63818" y="0"/>
                      <a:pt x="142875" y="0"/>
                    </a:cubicBezTo>
                    <a:lnTo>
                      <a:pt x="281940" y="0"/>
                    </a:lnTo>
                    <a:cubicBezTo>
                      <a:pt x="360997" y="0"/>
                      <a:pt x="424815" y="63817"/>
                      <a:pt x="424815" y="142875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1FB37E3-68B5-48DC-8ACC-F13E906BB371}"/>
                  </a:ext>
                </a:extLst>
              </p:cNvPr>
              <p:cNvSpPr/>
              <p:nvPr/>
            </p:nvSpPr>
            <p:spPr>
              <a:xfrm>
                <a:off x="6534388" y="2083356"/>
                <a:ext cx="171450" cy="171450"/>
              </a:xfrm>
              <a:custGeom>
                <a:avLst/>
                <a:gdLst>
                  <a:gd name="connsiteX0" fmla="*/ 173117 w 171450"/>
                  <a:gd name="connsiteY0" fmla="*/ 15002 h 171450"/>
                  <a:gd name="connsiteX1" fmla="*/ 158830 w 171450"/>
                  <a:gd name="connsiteY1" fmla="*/ 714 h 171450"/>
                  <a:gd name="connsiteX2" fmla="*/ 154067 w 171450"/>
                  <a:gd name="connsiteY2" fmla="*/ 714 h 171450"/>
                  <a:gd name="connsiteX3" fmla="*/ 89297 w 171450"/>
                  <a:gd name="connsiteY3" fmla="*/ 65484 h 171450"/>
                  <a:gd name="connsiteX4" fmla="*/ 84535 w 171450"/>
                  <a:gd name="connsiteY4" fmla="*/ 65484 h 171450"/>
                  <a:gd name="connsiteX5" fmla="*/ 19764 w 171450"/>
                  <a:gd name="connsiteY5" fmla="*/ 714 h 171450"/>
                  <a:gd name="connsiteX6" fmla="*/ 15002 w 171450"/>
                  <a:gd name="connsiteY6" fmla="*/ 714 h 171450"/>
                  <a:gd name="connsiteX7" fmla="*/ 714 w 171450"/>
                  <a:gd name="connsiteY7" fmla="*/ 15002 h 171450"/>
                  <a:gd name="connsiteX8" fmla="*/ 714 w 171450"/>
                  <a:gd name="connsiteY8" fmla="*/ 19764 h 171450"/>
                  <a:gd name="connsiteX9" fmla="*/ 65485 w 171450"/>
                  <a:gd name="connsiteY9" fmla="*/ 84534 h 171450"/>
                  <a:gd name="connsiteX10" fmla="*/ 65485 w 171450"/>
                  <a:gd name="connsiteY10" fmla="*/ 89297 h 171450"/>
                  <a:gd name="connsiteX11" fmla="*/ 714 w 171450"/>
                  <a:gd name="connsiteY11" fmla="*/ 154067 h 171450"/>
                  <a:gd name="connsiteX12" fmla="*/ 714 w 171450"/>
                  <a:gd name="connsiteY12" fmla="*/ 158829 h 171450"/>
                  <a:gd name="connsiteX13" fmla="*/ 15002 w 171450"/>
                  <a:gd name="connsiteY13" fmla="*/ 173117 h 171450"/>
                  <a:gd name="connsiteX14" fmla="*/ 19764 w 171450"/>
                  <a:gd name="connsiteY14" fmla="*/ 173117 h 171450"/>
                  <a:gd name="connsiteX15" fmla="*/ 84535 w 171450"/>
                  <a:gd name="connsiteY15" fmla="*/ 108347 h 171450"/>
                  <a:gd name="connsiteX16" fmla="*/ 89297 w 171450"/>
                  <a:gd name="connsiteY16" fmla="*/ 108347 h 171450"/>
                  <a:gd name="connsiteX17" fmla="*/ 154067 w 171450"/>
                  <a:gd name="connsiteY17" fmla="*/ 173117 h 171450"/>
                  <a:gd name="connsiteX18" fmla="*/ 158830 w 171450"/>
                  <a:gd name="connsiteY18" fmla="*/ 173117 h 171450"/>
                  <a:gd name="connsiteX19" fmla="*/ 173117 w 171450"/>
                  <a:gd name="connsiteY19" fmla="*/ 158829 h 171450"/>
                  <a:gd name="connsiteX20" fmla="*/ 173117 w 171450"/>
                  <a:gd name="connsiteY20" fmla="*/ 154067 h 171450"/>
                  <a:gd name="connsiteX21" fmla="*/ 108347 w 171450"/>
                  <a:gd name="connsiteY21" fmla="*/ 89297 h 171450"/>
                  <a:gd name="connsiteX22" fmla="*/ 108347 w 171450"/>
                  <a:gd name="connsiteY22" fmla="*/ 84534 h 171450"/>
                  <a:gd name="connsiteX23" fmla="*/ 173117 w 171450"/>
                  <a:gd name="connsiteY23" fmla="*/ 19764 h 171450"/>
                  <a:gd name="connsiteX24" fmla="*/ 173117 w 171450"/>
                  <a:gd name="connsiteY24" fmla="*/ 1500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1450" h="171450">
                    <a:moveTo>
                      <a:pt x="173117" y="15002"/>
                    </a:moveTo>
                    <a:lnTo>
                      <a:pt x="158830" y="714"/>
                    </a:lnTo>
                    <a:cubicBezTo>
                      <a:pt x="157877" y="-238"/>
                      <a:pt x="155972" y="-238"/>
                      <a:pt x="154067" y="714"/>
                    </a:cubicBezTo>
                    <a:lnTo>
                      <a:pt x="89297" y="65484"/>
                    </a:lnTo>
                    <a:cubicBezTo>
                      <a:pt x="88344" y="66437"/>
                      <a:pt x="86439" y="66437"/>
                      <a:pt x="84535" y="65484"/>
                    </a:cubicBezTo>
                    <a:lnTo>
                      <a:pt x="19764" y="714"/>
                    </a:lnTo>
                    <a:cubicBezTo>
                      <a:pt x="18812" y="-238"/>
                      <a:pt x="16907" y="-238"/>
                      <a:pt x="15002" y="714"/>
                    </a:cubicBezTo>
                    <a:lnTo>
                      <a:pt x="714" y="15002"/>
                    </a:lnTo>
                    <a:cubicBezTo>
                      <a:pt x="-238" y="15954"/>
                      <a:pt x="-238" y="17859"/>
                      <a:pt x="714" y="19764"/>
                    </a:cubicBezTo>
                    <a:lnTo>
                      <a:pt x="65485" y="84534"/>
                    </a:lnTo>
                    <a:cubicBezTo>
                      <a:pt x="66437" y="85487"/>
                      <a:pt x="66437" y="87392"/>
                      <a:pt x="65485" y="89297"/>
                    </a:cubicBezTo>
                    <a:lnTo>
                      <a:pt x="714" y="154067"/>
                    </a:lnTo>
                    <a:cubicBezTo>
                      <a:pt x="-238" y="155019"/>
                      <a:pt x="-238" y="156924"/>
                      <a:pt x="714" y="158829"/>
                    </a:cubicBezTo>
                    <a:lnTo>
                      <a:pt x="15002" y="173117"/>
                    </a:lnTo>
                    <a:cubicBezTo>
                      <a:pt x="15955" y="174069"/>
                      <a:pt x="17860" y="174069"/>
                      <a:pt x="19764" y="173117"/>
                    </a:cubicBezTo>
                    <a:lnTo>
                      <a:pt x="84535" y="108347"/>
                    </a:lnTo>
                    <a:cubicBezTo>
                      <a:pt x="85487" y="107394"/>
                      <a:pt x="87392" y="107394"/>
                      <a:pt x="89297" y="108347"/>
                    </a:cubicBezTo>
                    <a:lnTo>
                      <a:pt x="154067" y="173117"/>
                    </a:lnTo>
                    <a:cubicBezTo>
                      <a:pt x="155019" y="174069"/>
                      <a:pt x="156924" y="174069"/>
                      <a:pt x="158830" y="173117"/>
                    </a:cubicBezTo>
                    <a:lnTo>
                      <a:pt x="173117" y="158829"/>
                    </a:lnTo>
                    <a:cubicBezTo>
                      <a:pt x="174069" y="157877"/>
                      <a:pt x="174069" y="155972"/>
                      <a:pt x="173117" y="154067"/>
                    </a:cubicBezTo>
                    <a:lnTo>
                      <a:pt x="108347" y="89297"/>
                    </a:lnTo>
                    <a:cubicBezTo>
                      <a:pt x="107394" y="88344"/>
                      <a:pt x="107394" y="86439"/>
                      <a:pt x="108347" y="84534"/>
                    </a:cubicBezTo>
                    <a:lnTo>
                      <a:pt x="173117" y="19764"/>
                    </a:lnTo>
                    <a:cubicBezTo>
                      <a:pt x="174069" y="18812"/>
                      <a:pt x="174069" y="16907"/>
                      <a:pt x="173117" y="15002"/>
                    </a:cubicBezTo>
                    <a:close/>
                  </a:path>
                </a:pathLst>
              </a:custGeom>
              <a:solidFill>
                <a:srgbClr val="BE1E2D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A4E4BCE-E8D8-45E2-8B26-D235C5E315AE}"/>
                  </a:ext>
                </a:extLst>
              </p:cNvPr>
              <p:cNvSpPr/>
              <p:nvPr/>
            </p:nvSpPr>
            <p:spPr>
              <a:xfrm>
                <a:off x="5286761" y="1949767"/>
                <a:ext cx="190500" cy="228600"/>
              </a:xfrm>
              <a:custGeom>
                <a:avLst/>
                <a:gdLst>
                  <a:gd name="connsiteX0" fmla="*/ 14854 w 190500"/>
                  <a:gd name="connsiteY0" fmla="*/ 0 h 228600"/>
                  <a:gd name="connsiteX1" fmla="*/ 4377 w 190500"/>
                  <a:gd name="connsiteY1" fmla="*/ 168593 h 228600"/>
                  <a:gd name="connsiteX2" fmla="*/ 97721 w 190500"/>
                  <a:gd name="connsiteY2" fmla="*/ 232410 h 228600"/>
                  <a:gd name="connsiteX3" fmla="*/ 198686 w 190500"/>
                  <a:gd name="connsiteY3" fmla="*/ 155258 h 228600"/>
                  <a:gd name="connsiteX4" fmla="*/ 171064 w 190500"/>
                  <a:gd name="connsiteY4" fmla="*/ 116205 h 228600"/>
                  <a:gd name="connsiteX5" fmla="*/ 171064 w 190500"/>
                  <a:gd name="connsiteY5" fmla="*/ 39053 h 228600"/>
                  <a:gd name="connsiteX6" fmla="*/ 14854 w 190500"/>
                  <a:gd name="connsiteY6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28600">
                    <a:moveTo>
                      <a:pt x="14854" y="0"/>
                    </a:moveTo>
                    <a:cubicBezTo>
                      <a:pt x="14854" y="0"/>
                      <a:pt x="24379" y="143828"/>
                      <a:pt x="4377" y="168593"/>
                    </a:cubicBezTo>
                    <a:cubicBezTo>
                      <a:pt x="-16579" y="193358"/>
                      <a:pt x="41524" y="232410"/>
                      <a:pt x="97721" y="232410"/>
                    </a:cubicBezTo>
                    <a:cubicBezTo>
                      <a:pt x="153919" y="232410"/>
                      <a:pt x="198686" y="155258"/>
                      <a:pt x="198686" y="155258"/>
                    </a:cubicBezTo>
                    <a:cubicBezTo>
                      <a:pt x="198686" y="155258"/>
                      <a:pt x="171064" y="156210"/>
                      <a:pt x="171064" y="116205"/>
                    </a:cubicBezTo>
                    <a:cubicBezTo>
                      <a:pt x="171064" y="76200"/>
                      <a:pt x="171064" y="39053"/>
                      <a:pt x="171064" y="39053"/>
                    </a:cubicBezTo>
                    <a:lnTo>
                      <a:pt x="14854" y="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B52F72-9CED-4014-8C2F-6D2623F0B1EE}"/>
                  </a:ext>
                </a:extLst>
              </p:cNvPr>
              <p:cNvSpPr/>
              <p:nvPr/>
            </p:nvSpPr>
            <p:spPr>
              <a:xfrm>
                <a:off x="5224739" y="1665923"/>
                <a:ext cx="342900" cy="342900"/>
              </a:xfrm>
              <a:custGeom>
                <a:avLst/>
                <a:gdLst>
                  <a:gd name="connsiteX0" fmla="*/ 108309 w 342900"/>
                  <a:gd name="connsiteY0" fmla="*/ 307657 h 342900"/>
                  <a:gd name="connsiteX1" fmla="*/ 342624 w 342900"/>
                  <a:gd name="connsiteY1" fmla="*/ 276225 h 342900"/>
                  <a:gd name="connsiteX2" fmla="*/ 328336 w 342900"/>
                  <a:gd name="connsiteY2" fmla="*/ 0 h 342900"/>
                  <a:gd name="connsiteX3" fmla="*/ 3534 w 342900"/>
                  <a:gd name="connsiteY3" fmla="*/ 43815 h 342900"/>
                  <a:gd name="connsiteX4" fmla="*/ 108309 w 342900"/>
                  <a:gd name="connsiteY4" fmla="*/ 30765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342900">
                    <a:moveTo>
                      <a:pt x="108309" y="307657"/>
                    </a:moveTo>
                    <a:cubicBezTo>
                      <a:pt x="108309" y="307657"/>
                      <a:pt x="336909" y="413385"/>
                      <a:pt x="342624" y="276225"/>
                    </a:cubicBezTo>
                    <a:cubicBezTo>
                      <a:pt x="348339" y="139065"/>
                      <a:pt x="328336" y="0"/>
                      <a:pt x="328336" y="0"/>
                    </a:cubicBezTo>
                    <a:lnTo>
                      <a:pt x="3534" y="43815"/>
                    </a:lnTo>
                    <a:cubicBezTo>
                      <a:pt x="3534" y="43815"/>
                      <a:pt x="-29804" y="279082"/>
                      <a:pt x="108309" y="307657"/>
                    </a:cubicBez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5202B95-6E36-4D78-9C81-8EA5E5104E0B}"/>
                  </a:ext>
                </a:extLst>
              </p:cNvPr>
              <p:cNvSpPr/>
              <p:nvPr/>
            </p:nvSpPr>
            <p:spPr>
              <a:xfrm>
                <a:off x="5412636" y="2004791"/>
                <a:ext cx="57150" cy="104775"/>
              </a:xfrm>
              <a:custGeom>
                <a:avLst/>
                <a:gdLst>
                  <a:gd name="connsiteX0" fmla="*/ 65191 w 57150"/>
                  <a:gd name="connsiteY0" fmla="*/ 99282 h 104775"/>
                  <a:gd name="connsiteX1" fmla="*/ 45189 w 57150"/>
                  <a:gd name="connsiteY1" fmla="*/ 62134 h 104775"/>
                  <a:gd name="connsiteX2" fmla="*/ 45189 w 57150"/>
                  <a:gd name="connsiteY2" fmla="*/ 5937 h 104775"/>
                  <a:gd name="connsiteX3" fmla="*/ 7089 w 57150"/>
                  <a:gd name="connsiteY3" fmla="*/ 222 h 104775"/>
                  <a:gd name="connsiteX4" fmla="*/ 50904 w 57150"/>
                  <a:gd name="connsiteY4" fmla="*/ 105949 h 104775"/>
                  <a:gd name="connsiteX5" fmla="*/ 65191 w 57150"/>
                  <a:gd name="connsiteY5" fmla="*/ 99282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04775">
                    <a:moveTo>
                      <a:pt x="65191" y="99282"/>
                    </a:moveTo>
                    <a:cubicBezTo>
                      <a:pt x="57571" y="96424"/>
                      <a:pt x="45189" y="87852"/>
                      <a:pt x="45189" y="62134"/>
                    </a:cubicBezTo>
                    <a:cubicBezTo>
                      <a:pt x="45189" y="41179"/>
                      <a:pt x="45189" y="20224"/>
                      <a:pt x="45189" y="5937"/>
                    </a:cubicBezTo>
                    <a:cubicBezTo>
                      <a:pt x="45189" y="5937"/>
                      <a:pt x="27091" y="4984"/>
                      <a:pt x="7089" y="222"/>
                    </a:cubicBezTo>
                    <a:cubicBezTo>
                      <a:pt x="-12914" y="-5493"/>
                      <a:pt x="11851" y="101187"/>
                      <a:pt x="50904" y="105949"/>
                    </a:cubicBezTo>
                    <a:cubicBezTo>
                      <a:pt x="58524" y="106902"/>
                      <a:pt x="62334" y="104044"/>
                      <a:pt x="65191" y="99282"/>
                    </a:cubicBezTo>
                    <a:close/>
                  </a:path>
                </a:pathLst>
              </a:custGeom>
              <a:solidFill>
                <a:srgbClr val="FA8579">
                  <a:alpha val="3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93D874-3EE9-4498-8989-08CB4A83AEA3}"/>
                  </a:ext>
                </a:extLst>
              </p:cNvPr>
              <p:cNvSpPr/>
              <p:nvPr/>
            </p:nvSpPr>
            <p:spPr>
              <a:xfrm>
                <a:off x="5123195" y="1527081"/>
                <a:ext cx="476250" cy="476250"/>
              </a:xfrm>
              <a:custGeom>
                <a:avLst/>
                <a:gdLst>
                  <a:gd name="connsiteX0" fmla="*/ 402258 w 476250"/>
                  <a:gd name="connsiteY0" fmla="*/ 19779 h 476250"/>
                  <a:gd name="connsiteX1" fmla="*/ 193660 w 476250"/>
                  <a:gd name="connsiteY1" fmla="*/ 37877 h 476250"/>
                  <a:gd name="connsiteX2" fmla="*/ 2208 w 476250"/>
                  <a:gd name="connsiteY2" fmla="*/ 203612 h 476250"/>
                  <a:gd name="connsiteX3" fmla="*/ 188898 w 476250"/>
                  <a:gd name="connsiteY3" fmla="*/ 476979 h 476250"/>
                  <a:gd name="connsiteX4" fmla="*/ 224140 w 476250"/>
                  <a:gd name="connsiteY4" fmla="*/ 483647 h 476250"/>
                  <a:gd name="connsiteX5" fmla="*/ 342250 w 476250"/>
                  <a:gd name="connsiteY5" fmla="*/ 403637 h 476250"/>
                  <a:gd name="connsiteX6" fmla="*/ 349870 w 476250"/>
                  <a:gd name="connsiteY6" fmla="*/ 385539 h 476250"/>
                  <a:gd name="connsiteX7" fmla="*/ 346060 w 476250"/>
                  <a:gd name="connsiteY7" fmla="*/ 381729 h 476250"/>
                  <a:gd name="connsiteX8" fmla="*/ 284148 w 476250"/>
                  <a:gd name="connsiteY8" fmla="*/ 313149 h 476250"/>
                  <a:gd name="connsiteX9" fmla="*/ 318438 w 476250"/>
                  <a:gd name="connsiteY9" fmla="*/ 260762 h 476250"/>
                  <a:gd name="connsiteX10" fmla="*/ 373683 w 476250"/>
                  <a:gd name="connsiteY10" fmla="*/ 290289 h 476250"/>
                  <a:gd name="connsiteX11" fmla="*/ 404163 w 476250"/>
                  <a:gd name="connsiteY11" fmla="*/ 184562 h 476250"/>
                  <a:gd name="connsiteX12" fmla="*/ 404163 w 476250"/>
                  <a:gd name="connsiteY12" fmla="*/ 143604 h 476250"/>
                  <a:gd name="connsiteX13" fmla="*/ 477505 w 476250"/>
                  <a:gd name="connsiteY13" fmla="*/ 196944 h 476250"/>
                  <a:gd name="connsiteX14" fmla="*/ 402258 w 476250"/>
                  <a:gd name="connsiteY14" fmla="*/ 19779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476250">
                    <a:moveTo>
                      <a:pt x="402258" y="19779"/>
                    </a:moveTo>
                    <a:cubicBezTo>
                      <a:pt x="303198" y="-33561"/>
                      <a:pt x="193660" y="37877"/>
                      <a:pt x="193660" y="37877"/>
                    </a:cubicBezTo>
                    <a:cubicBezTo>
                      <a:pt x="40308" y="729"/>
                      <a:pt x="2208" y="203612"/>
                      <a:pt x="2208" y="203612"/>
                    </a:cubicBezTo>
                    <a:cubicBezTo>
                      <a:pt x="-13032" y="279812"/>
                      <a:pt x="50785" y="422687"/>
                      <a:pt x="188898" y="476979"/>
                    </a:cubicBezTo>
                    <a:cubicBezTo>
                      <a:pt x="199375" y="480789"/>
                      <a:pt x="211758" y="483647"/>
                      <a:pt x="224140" y="483647"/>
                    </a:cubicBezTo>
                    <a:cubicBezTo>
                      <a:pt x="275575" y="484599"/>
                      <a:pt x="322248" y="452214"/>
                      <a:pt x="342250" y="403637"/>
                    </a:cubicBezTo>
                    <a:lnTo>
                      <a:pt x="349870" y="385539"/>
                    </a:lnTo>
                    <a:cubicBezTo>
                      <a:pt x="349870" y="383634"/>
                      <a:pt x="347965" y="381729"/>
                      <a:pt x="346060" y="381729"/>
                    </a:cubicBezTo>
                    <a:cubicBezTo>
                      <a:pt x="333678" y="379824"/>
                      <a:pt x="292720" y="368394"/>
                      <a:pt x="284148" y="313149"/>
                    </a:cubicBezTo>
                    <a:cubicBezTo>
                      <a:pt x="284148" y="313149"/>
                      <a:pt x="278433" y="262667"/>
                      <a:pt x="318438" y="260762"/>
                    </a:cubicBezTo>
                    <a:cubicBezTo>
                      <a:pt x="358443" y="258857"/>
                      <a:pt x="373683" y="290289"/>
                      <a:pt x="373683" y="290289"/>
                    </a:cubicBezTo>
                    <a:cubicBezTo>
                      <a:pt x="373683" y="290289"/>
                      <a:pt x="404163" y="255999"/>
                      <a:pt x="404163" y="184562"/>
                    </a:cubicBezTo>
                    <a:lnTo>
                      <a:pt x="404163" y="143604"/>
                    </a:lnTo>
                    <a:cubicBezTo>
                      <a:pt x="412735" y="166464"/>
                      <a:pt x="477505" y="196944"/>
                      <a:pt x="477505" y="196944"/>
                    </a:cubicBezTo>
                    <a:cubicBezTo>
                      <a:pt x="477505" y="196944"/>
                      <a:pt x="497508" y="70262"/>
                      <a:pt x="402258" y="19779"/>
                    </a:cubicBezTo>
                    <a:close/>
                  </a:path>
                </a:pathLst>
              </a:custGeom>
              <a:solidFill>
                <a:srgbClr val="3B23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B0F886-0E0A-4DBB-97DD-1B31385297E5}"/>
                  </a:ext>
                </a:extLst>
              </p:cNvPr>
              <p:cNvSpPr/>
              <p:nvPr/>
            </p:nvSpPr>
            <p:spPr>
              <a:xfrm>
                <a:off x="6201521" y="1680995"/>
                <a:ext cx="142875" cy="238125"/>
              </a:xfrm>
              <a:custGeom>
                <a:avLst/>
                <a:gdLst>
                  <a:gd name="connsiteX0" fmla="*/ 207 w 142875"/>
                  <a:gd name="connsiteY0" fmla="*/ 203050 h 238125"/>
                  <a:gd name="connsiteX1" fmla="*/ 31639 w 142875"/>
                  <a:gd name="connsiteY1" fmla="*/ 93513 h 238125"/>
                  <a:gd name="connsiteX2" fmla="*/ 102124 w 142875"/>
                  <a:gd name="connsiteY2" fmla="*/ 168 h 238125"/>
                  <a:gd name="connsiteX3" fmla="*/ 84027 w 142875"/>
                  <a:gd name="connsiteY3" fmla="*/ 83988 h 238125"/>
                  <a:gd name="connsiteX4" fmla="*/ 113554 w 142875"/>
                  <a:gd name="connsiteY4" fmla="*/ 106848 h 238125"/>
                  <a:gd name="connsiteX5" fmla="*/ 135462 w 142875"/>
                  <a:gd name="connsiteY5" fmla="*/ 130660 h 238125"/>
                  <a:gd name="connsiteX6" fmla="*/ 141177 w 142875"/>
                  <a:gd name="connsiteY6" fmla="*/ 163045 h 238125"/>
                  <a:gd name="connsiteX7" fmla="*/ 83074 w 142875"/>
                  <a:gd name="connsiteY7" fmla="*/ 238293 h 238125"/>
                  <a:gd name="connsiteX8" fmla="*/ 207 w 142875"/>
                  <a:gd name="connsiteY8" fmla="*/ 20305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238125">
                    <a:moveTo>
                      <a:pt x="207" y="203050"/>
                    </a:moveTo>
                    <a:cubicBezTo>
                      <a:pt x="207" y="203050"/>
                      <a:pt x="-4556" y="102085"/>
                      <a:pt x="31639" y="93513"/>
                    </a:cubicBezTo>
                    <a:cubicBezTo>
                      <a:pt x="31639" y="93513"/>
                      <a:pt x="87837" y="-4595"/>
                      <a:pt x="102124" y="168"/>
                    </a:cubicBezTo>
                    <a:cubicBezTo>
                      <a:pt x="116412" y="5883"/>
                      <a:pt x="84027" y="83988"/>
                      <a:pt x="84027" y="83988"/>
                    </a:cubicBezTo>
                    <a:cubicBezTo>
                      <a:pt x="84027" y="83988"/>
                      <a:pt x="110697" y="83035"/>
                      <a:pt x="113554" y="106848"/>
                    </a:cubicBezTo>
                    <a:cubicBezTo>
                      <a:pt x="113554" y="106848"/>
                      <a:pt x="135462" y="118278"/>
                      <a:pt x="135462" y="130660"/>
                    </a:cubicBezTo>
                    <a:cubicBezTo>
                      <a:pt x="135462" y="130660"/>
                      <a:pt x="150702" y="144948"/>
                      <a:pt x="141177" y="163045"/>
                    </a:cubicBezTo>
                    <a:cubicBezTo>
                      <a:pt x="131652" y="181143"/>
                      <a:pt x="83074" y="238293"/>
                      <a:pt x="83074" y="238293"/>
                    </a:cubicBezTo>
                    <a:lnTo>
                      <a:pt x="207" y="20305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4EDC4FB-FC4A-45EE-9190-8D445B2AEC40}"/>
                  </a:ext>
                </a:extLst>
              </p:cNvPr>
              <p:cNvSpPr/>
              <p:nvPr/>
            </p:nvSpPr>
            <p:spPr>
              <a:xfrm>
                <a:off x="5602012" y="1874520"/>
                <a:ext cx="695325" cy="514350"/>
              </a:xfrm>
              <a:custGeom>
                <a:avLst/>
                <a:gdLst>
                  <a:gd name="connsiteX0" fmla="*/ 22500 w 695325"/>
                  <a:gd name="connsiteY0" fmla="*/ 220980 h 514350"/>
                  <a:gd name="connsiteX1" fmla="*/ 394928 w 695325"/>
                  <a:gd name="connsiteY1" fmla="*/ 305753 h 514350"/>
                  <a:gd name="connsiteX2" fmla="*/ 591143 w 695325"/>
                  <a:gd name="connsiteY2" fmla="*/ 0 h 514350"/>
                  <a:gd name="connsiteX3" fmla="*/ 698775 w 695325"/>
                  <a:gd name="connsiteY3" fmla="*/ 35242 h 514350"/>
                  <a:gd name="connsiteX4" fmla="*/ 497798 w 695325"/>
                  <a:gd name="connsiteY4" fmla="*/ 459105 h 514350"/>
                  <a:gd name="connsiteX5" fmla="*/ 413978 w 695325"/>
                  <a:gd name="connsiteY5" fmla="*/ 509588 h 514350"/>
                  <a:gd name="connsiteX6" fmla="*/ 52028 w 695325"/>
                  <a:gd name="connsiteY6" fmla="*/ 506730 h 514350"/>
                  <a:gd name="connsiteX7" fmla="*/ 22500 w 695325"/>
                  <a:gd name="connsiteY7" fmla="*/ 22098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5325" h="514350">
                    <a:moveTo>
                      <a:pt x="22500" y="220980"/>
                    </a:moveTo>
                    <a:cubicBezTo>
                      <a:pt x="22500" y="220980"/>
                      <a:pt x="177758" y="233363"/>
                      <a:pt x="394928" y="305753"/>
                    </a:cubicBezTo>
                    <a:cubicBezTo>
                      <a:pt x="394928" y="305753"/>
                      <a:pt x="533040" y="119063"/>
                      <a:pt x="591143" y="0"/>
                    </a:cubicBezTo>
                    <a:lnTo>
                      <a:pt x="698775" y="35242"/>
                    </a:lnTo>
                    <a:cubicBezTo>
                      <a:pt x="698775" y="35242"/>
                      <a:pt x="588285" y="305753"/>
                      <a:pt x="497798" y="459105"/>
                    </a:cubicBezTo>
                    <a:cubicBezTo>
                      <a:pt x="480653" y="488633"/>
                      <a:pt x="448268" y="507683"/>
                      <a:pt x="413978" y="509588"/>
                    </a:cubicBezTo>
                    <a:cubicBezTo>
                      <a:pt x="318728" y="514350"/>
                      <a:pt x="123465" y="521017"/>
                      <a:pt x="52028" y="506730"/>
                    </a:cubicBezTo>
                    <a:cubicBezTo>
                      <a:pt x="-44175" y="488633"/>
                      <a:pt x="22500" y="220980"/>
                      <a:pt x="22500" y="220980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F9E621C-EE21-44F7-BEFF-A10649183907}"/>
                  </a:ext>
                </a:extLst>
              </p:cNvPr>
              <p:cNvSpPr/>
              <p:nvPr/>
            </p:nvSpPr>
            <p:spPr>
              <a:xfrm>
                <a:off x="4901508" y="2146935"/>
                <a:ext cx="228600" cy="762000"/>
              </a:xfrm>
              <a:custGeom>
                <a:avLst/>
                <a:gdLst>
                  <a:gd name="connsiteX0" fmla="*/ 200082 w 228600"/>
                  <a:gd name="connsiteY0" fmla="*/ 0 h 762000"/>
                  <a:gd name="connsiteX1" fmla="*/ 87687 w 228600"/>
                  <a:gd name="connsiteY1" fmla="*/ 155257 h 762000"/>
                  <a:gd name="connsiteX2" fmla="*/ 57207 w 228600"/>
                  <a:gd name="connsiteY2" fmla="*/ 728662 h 762000"/>
                  <a:gd name="connsiteX3" fmla="*/ 237229 w 228600"/>
                  <a:gd name="connsiteY3" fmla="*/ 761048 h 762000"/>
                  <a:gd name="connsiteX4" fmla="*/ 200082 w 2286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762000">
                    <a:moveTo>
                      <a:pt x="200082" y="0"/>
                    </a:moveTo>
                    <a:cubicBezTo>
                      <a:pt x="200082" y="0"/>
                      <a:pt x="113404" y="39052"/>
                      <a:pt x="87687" y="155257"/>
                    </a:cubicBezTo>
                    <a:cubicBezTo>
                      <a:pt x="61969" y="272415"/>
                      <a:pt x="-76143" y="666750"/>
                      <a:pt x="57207" y="728662"/>
                    </a:cubicBezTo>
                    <a:cubicBezTo>
                      <a:pt x="190557" y="790575"/>
                      <a:pt x="237229" y="761048"/>
                      <a:pt x="237229" y="761048"/>
                    </a:cubicBezTo>
                    <a:lnTo>
                      <a:pt x="200082" y="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2E06CBF-DBF9-4C5C-987C-B45C8D1B00A9}"/>
                  </a:ext>
                </a:extLst>
              </p:cNvPr>
              <p:cNvSpPr/>
              <p:nvPr/>
            </p:nvSpPr>
            <p:spPr>
              <a:xfrm>
                <a:off x="5067922" y="2094996"/>
                <a:ext cx="695325" cy="1152525"/>
              </a:xfrm>
              <a:custGeom>
                <a:avLst/>
                <a:gdLst>
                  <a:gd name="connsiteX0" fmla="*/ 573735 w 695325"/>
                  <a:gd name="connsiteY0" fmla="*/ 2409 h 1152525"/>
                  <a:gd name="connsiteX1" fmla="*/ 696608 w 695325"/>
                  <a:gd name="connsiteY1" fmla="*/ 1081592 h 1152525"/>
                  <a:gd name="connsiteX2" fmla="*/ 46050 w 695325"/>
                  <a:gd name="connsiteY2" fmla="*/ 1134932 h 1152525"/>
                  <a:gd name="connsiteX3" fmla="*/ 25096 w 695325"/>
                  <a:gd name="connsiteY3" fmla="*/ 670112 h 1152525"/>
                  <a:gd name="connsiteX4" fmla="*/ 331 w 695325"/>
                  <a:gd name="connsiteY4" fmla="*/ 123376 h 1152525"/>
                  <a:gd name="connsiteX5" fmla="*/ 67958 w 695325"/>
                  <a:gd name="connsiteY5" fmla="*/ 35746 h 1152525"/>
                  <a:gd name="connsiteX6" fmla="*/ 573735 w 695325"/>
                  <a:gd name="connsiteY6" fmla="*/ 2409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5325" h="1152525">
                    <a:moveTo>
                      <a:pt x="573735" y="2409"/>
                    </a:moveTo>
                    <a:cubicBezTo>
                      <a:pt x="641363" y="10029"/>
                      <a:pt x="713753" y="1006344"/>
                      <a:pt x="696608" y="1081592"/>
                    </a:cubicBezTo>
                    <a:cubicBezTo>
                      <a:pt x="673748" y="1184462"/>
                      <a:pt x="82246" y="1164459"/>
                      <a:pt x="46050" y="1134932"/>
                    </a:cubicBezTo>
                    <a:cubicBezTo>
                      <a:pt x="-3479" y="1094926"/>
                      <a:pt x="25096" y="1066351"/>
                      <a:pt x="25096" y="670112"/>
                    </a:cubicBezTo>
                    <a:cubicBezTo>
                      <a:pt x="25096" y="274824"/>
                      <a:pt x="331" y="123376"/>
                      <a:pt x="331" y="123376"/>
                    </a:cubicBezTo>
                    <a:cubicBezTo>
                      <a:pt x="-3479" y="81466"/>
                      <a:pt x="26048" y="43366"/>
                      <a:pt x="67958" y="35746"/>
                    </a:cubicBezTo>
                    <a:cubicBezTo>
                      <a:pt x="111773" y="29079"/>
                      <a:pt x="465150" y="-9974"/>
                      <a:pt x="573735" y="2409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A2C663-9CA2-413A-A0A1-6BD0E28B7305}"/>
                  </a:ext>
                </a:extLst>
              </p:cNvPr>
              <p:cNvSpPr/>
              <p:nvPr/>
            </p:nvSpPr>
            <p:spPr>
              <a:xfrm>
                <a:off x="5084445" y="2389822"/>
                <a:ext cx="381000" cy="857250"/>
              </a:xfrm>
              <a:custGeom>
                <a:avLst/>
                <a:gdLst>
                  <a:gd name="connsiteX0" fmla="*/ 0 w 381000"/>
                  <a:gd name="connsiteY0" fmla="*/ 0 h 857250"/>
                  <a:gd name="connsiteX1" fmla="*/ 0 w 381000"/>
                  <a:gd name="connsiteY1" fmla="*/ 0 h 857250"/>
                  <a:gd name="connsiteX2" fmla="*/ 9525 w 381000"/>
                  <a:gd name="connsiteY2" fmla="*/ 375285 h 857250"/>
                  <a:gd name="connsiteX3" fmla="*/ 30480 w 381000"/>
                  <a:gd name="connsiteY3" fmla="*/ 840105 h 857250"/>
                  <a:gd name="connsiteX4" fmla="*/ 384810 w 381000"/>
                  <a:gd name="connsiteY4" fmla="*/ 862013 h 857250"/>
                  <a:gd name="connsiteX5" fmla="*/ 0 w 381000"/>
                  <a:gd name="connsiteY5" fmla="*/ 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00" h="857250">
                    <a:moveTo>
                      <a:pt x="0" y="0"/>
                    </a:moveTo>
                    <a:lnTo>
                      <a:pt x="0" y="0"/>
                    </a:lnTo>
                    <a:cubicBezTo>
                      <a:pt x="4763" y="86678"/>
                      <a:pt x="9525" y="209550"/>
                      <a:pt x="9525" y="375285"/>
                    </a:cubicBezTo>
                    <a:cubicBezTo>
                      <a:pt x="9525" y="770573"/>
                      <a:pt x="-19050" y="799148"/>
                      <a:pt x="30480" y="840105"/>
                    </a:cubicBezTo>
                    <a:cubicBezTo>
                      <a:pt x="49530" y="855345"/>
                      <a:pt x="221933" y="868680"/>
                      <a:pt x="384810" y="862013"/>
                    </a:cubicBezTo>
                    <a:cubicBezTo>
                      <a:pt x="91440" y="78486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9ECA8A-F12D-4EDA-8C2E-70D292264461}"/>
                  </a:ext>
                </a:extLst>
              </p:cNvPr>
              <p:cNvSpPr/>
              <p:nvPr/>
            </p:nvSpPr>
            <p:spPr>
              <a:xfrm>
                <a:off x="5291138" y="2053278"/>
                <a:ext cx="180975" cy="76200"/>
              </a:xfrm>
              <a:custGeom>
                <a:avLst/>
                <a:gdLst>
                  <a:gd name="connsiteX0" fmla="*/ 0 w 180975"/>
                  <a:gd name="connsiteY0" fmla="*/ 65082 h 76200"/>
                  <a:gd name="connsiteX1" fmla="*/ 3810 w 180975"/>
                  <a:gd name="connsiteY1" fmla="*/ 12695 h 76200"/>
                  <a:gd name="connsiteX2" fmla="*/ 179070 w 180975"/>
                  <a:gd name="connsiteY2" fmla="*/ 2217 h 76200"/>
                  <a:gd name="connsiteX3" fmla="*/ 186690 w 180975"/>
                  <a:gd name="connsiteY3" fmla="*/ 45080 h 76200"/>
                  <a:gd name="connsiteX4" fmla="*/ 0 w 180975"/>
                  <a:gd name="connsiteY4" fmla="*/ 6508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76200">
                    <a:moveTo>
                      <a:pt x="0" y="65082"/>
                    </a:moveTo>
                    <a:lnTo>
                      <a:pt x="3810" y="12695"/>
                    </a:lnTo>
                    <a:cubicBezTo>
                      <a:pt x="3810" y="12695"/>
                      <a:pt x="93345" y="-6355"/>
                      <a:pt x="179070" y="2217"/>
                    </a:cubicBezTo>
                    <a:lnTo>
                      <a:pt x="186690" y="45080"/>
                    </a:lnTo>
                    <a:cubicBezTo>
                      <a:pt x="186690" y="45080"/>
                      <a:pt x="102870" y="116517"/>
                      <a:pt x="0" y="65082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17BFEA-C9DD-4505-9D2A-EA95922390F1}"/>
                </a:ext>
              </a:extLst>
            </p:cNvPr>
            <p:cNvSpPr/>
            <p:nvPr/>
          </p:nvSpPr>
          <p:spPr>
            <a:xfrm>
              <a:off x="4834732" y="2528512"/>
              <a:ext cx="686490" cy="42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&lt;</a:t>
              </a:r>
              <a:r>
                <a:rPr lang="en-US" sz="2000" b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br</a:t>
              </a:r>
              <a:r>
                <a:rPr lang="en-US" sz="2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&gt;</a:t>
              </a:r>
              <a:endPara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141FDC-1421-435F-B402-9BA511D28B81}"/>
                </a:ext>
              </a:extLst>
            </p:cNvPr>
            <p:cNvSpPr/>
            <p:nvPr/>
          </p:nvSpPr>
          <p:spPr>
            <a:xfrm>
              <a:off x="3806650" y="1457309"/>
              <a:ext cx="561208" cy="415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  <a:cs typeface="Times New Roman" panose="02020603050405020304" pitchFamily="18" charset="0"/>
                </a:rPr>
                <a:t>//-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F109D24B-6CB5-305F-3C42-49EBA246E5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155" y="6420124"/>
            <a:ext cx="1089754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99BF6E5-DBB2-49A4-ACF1-DD7918CD0DBD}"/>
              </a:ext>
            </a:extLst>
          </p:cNvPr>
          <p:cNvSpPr/>
          <p:nvPr/>
        </p:nvSpPr>
        <p:spPr>
          <a:xfrm rot="10800000">
            <a:off x="10243574" y="1572521"/>
            <a:ext cx="1338826" cy="371295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3A99344-840C-4C8E-BA3B-3BF9860E3F9C}"/>
              </a:ext>
            </a:extLst>
          </p:cNvPr>
          <p:cNvSpPr/>
          <p:nvPr/>
        </p:nvSpPr>
        <p:spPr>
          <a:xfrm>
            <a:off x="5623559" y="1295523"/>
            <a:ext cx="413004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32A4E"/>
                </a:solidFill>
                <a:latin typeface="Ubuntu" panose="020B0504030602030204" pitchFamily="34" charset="0"/>
              </a:rPr>
              <a:t>Tujuan </a:t>
            </a:r>
            <a:r>
              <a:rPr lang="en-US" sz="2000" dirty="0" err="1">
                <a:solidFill>
                  <a:srgbClr val="232A4E"/>
                </a:solidFill>
                <a:latin typeface="Ubuntu" panose="020B0504030602030204" pitchFamily="34" charset="0"/>
              </a:rPr>
              <a:t>Proyek</a:t>
            </a:r>
            <a:endParaRPr lang="en-US" sz="2000" dirty="0">
              <a:solidFill>
                <a:srgbClr val="232A4E"/>
              </a:solidFill>
              <a:latin typeface="Ubuntu" panose="020B0504030602030204" pitchFamily="34" charset="0"/>
            </a:endParaRPr>
          </a:p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Arah dan Tujuan </a:t>
            </a:r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Pengembangan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20EA31-E147-4E4D-BBF9-9CC42CEB6934}"/>
              </a:ext>
            </a:extLst>
          </p:cNvPr>
          <p:cNvSpPr/>
          <p:nvPr/>
        </p:nvSpPr>
        <p:spPr>
          <a:xfrm>
            <a:off x="5623559" y="2926576"/>
            <a:ext cx="413004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Projek ini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dikembangkan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sebagai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sarana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pembelajaran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untuk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memahami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konsep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rekomendasi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mulai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pengolahan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pemilihan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metode,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hingga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penanganan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kasus khusus seperti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54927A5-4267-8E17-5D8F-733369BC3B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8" r="27158"/>
          <a:stretch/>
        </p:blipFill>
        <p:spPr>
          <a:xfrm>
            <a:off x="0" y="0"/>
            <a:ext cx="4699000" cy="6858000"/>
          </a:xfrm>
        </p:spPr>
      </p:pic>
    </p:spTree>
    <p:extLst>
      <p:ext uri="{BB962C8B-B14F-4D97-AF65-F5344CB8AC3E}">
        <p14:creationId xmlns:p14="http://schemas.microsoft.com/office/powerpoint/2010/main" val="14970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8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C3EFCF05-B8BA-B723-B846-02D57D435A1C}"/>
              </a:ext>
            </a:extLst>
          </p:cNvPr>
          <p:cNvGrpSpPr/>
          <p:nvPr/>
        </p:nvGrpSpPr>
        <p:grpSpPr>
          <a:xfrm>
            <a:off x="2355759" y="712215"/>
            <a:ext cx="7688826" cy="1405778"/>
            <a:chOff x="2251587" y="1105754"/>
            <a:chExt cx="7688826" cy="1405778"/>
          </a:xfrm>
        </p:grpSpPr>
        <p:sp>
          <p:nvSpPr>
            <p:cNvPr id="29" name="Rectangle: Top Corners Rounded 28">
              <a:extLst>
                <a:ext uri="{FF2B5EF4-FFF2-40B4-BE49-F238E27FC236}">
                  <a16:creationId xmlns:a16="http://schemas.microsoft.com/office/drawing/2014/main" id="{458130B7-1ACC-414A-87B5-F6D8620905A0}"/>
                </a:ext>
              </a:extLst>
            </p:cNvPr>
            <p:cNvSpPr/>
            <p:nvPr/>
          </p:nvSpPr>
          <p:spPr>
            <a:xfrm>
              <a:off x="2438400" y="1105754"/>
              <a:ext cx="7315200" cy="1405778"/>
            </a:xfrm>
            <a:prstGeom prst="round2SameRect">
              <a:avLst>
                <a:gd name="adj1" fmla="val 12115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83175D-A032-4E47-B403-F620BE0B7052}"/>
                </a:ext>
              </a:extLst>
            </p:cNvPr>
            <p:cNvSpPr/>
            <p:nvPr/>
          </p:nvSpPr>
          <p:spPr>
            <a:xfrm>
              <a:off x="2251587" y="1262854"/>
              <a:ext cx="76888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Ubuntu" panose="020B0504030602030204" pitchFamily="34" charset="0"/>
                </a:rPr>
                <a:t>Alur Kerja </a:t>
              </a:r>
              <a:r>
                <a:rPr lang="en-US" sz="3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Rekomendasi Sistem</a:t>
              </a:r>
              <a:endParaRPr lang="en-US" sz="36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35BCD5-0D7B-422B-9FEE-B20EB1ABFE91}"/>
                </a:ext>
              </a:extLst>
            </p:cNvPr>
            <p:cNvSpPr txBox="1"/>
            <p:nvPr/>
          </p:nvSpPr>
          <p:spPr>
            <a:xfrm>
              <a:off x="3568085" y="1909185"/>
              <a:ext cx="5055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Ringkasa</a:t>
              </a:r>
              <a:r>
                <a:rPr lang="en-US" sz="1400" dirty="0">
                  <a:solidFill>
                    <a:schemeClr val="bg1"/>
                  </a:solidFill>
                  <a:latin typeface="Ubuntu" panose="020B0504030602030204" pitchFamily="34" charset="0"/>
                </a:rPr>
                <a:t> proses dan Keputusan Sistem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367F28-68F6-4C0F-BEE3-9B3C98AD3060}"/>
              </a:ext>
            </a:extLst>
          </p:cNvPr>
          <p:cNvSpPr/>
          <p:nvPr/>
        </p:nvSpPr>
        <p:spPr>
          <a:xfrm>
            <a:off x="725968" y="1917393"/>
            <a:ext cx="10740063" cy="4123483"/>
          </a:xfrm>
          <a:prstGeom prst="roundRect">
            <a:avLst>
              <a:gd name="adj" fmla="val 7461"/>
            </a:avLst>
          </a:prstGeom>
          <a:gradFill>
            <a:gsLst>
              <a:gs pos="0">
                <a:srgbClr val="FBF0FE"/>
              </a:gs>
              <a:gs pos="99000">
                <a:srgbClr val="ECEFFE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355600" dist="228600" dir="5400000" sx="97000" sy="97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5BC1F1E-E3A9-DCC7-1908-D403540C7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84" b="19384"/>
          <a:stretch/>
        </p:blipFill>
        <p:spPr>
          <a:xfrm>
            <a:off x="804461" y="2037372"/>
            <a:ext cx="10791419" cy="44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22744F-D77D-44F0-87C8-8BF54540E170}"/>
              </a:ext>
            </a:extLst>
          </p:cNvPr>
          <p:cNvSpPr/>
          <p:nvPr/>
        </p:nvSpPr>
        <p:spPr>
          <a:xfrm>
            <a:off x="4261202" y="1138977"/>
            <a:ext cx="7321198" cy="4390842"/>
          </a:xfrm>
          <a:prstGeom prst="roundRect">
            <a:avLst>
              <a:gd name="adj" fmla="val 797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7A2BBD-8327-4951-AA6E-574147DDF34B}"/>
              </a:ext>
            </a:extLst>
          </p:cNvPr>
          <p:cNvGrpSpPr>
            <a:grpSpLocks/>
          </p:cNvGrpSpPr>
          <p:nvPr/>
        </p:nvGrpSpPr>
        <p:grpSpPr>
          <a:xfrm rot="5400000">
            <a:off x="777845" y="1744926"/>
            <a:ext cx="5529818" cy="4696329"/>
            <a:chOff x="1799303" y="1268361"/>
            <a:chExt cx="1273137" cy="914402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2000"/>
              </a:prstClr>
            </a:outerShdw>
          </a:effectLst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D0908E34-8282-4F76-BA8C-B9CCC865C528}"/>
                </a:ext>
              </a:extLst>
            </p:cNvPr>
            <p:cNvSpPr>
              <a:spLocks/>
            </p:cNvSpPr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22155"/>
                <a:gd name="adj2" fmla="val 0"/>
              </a:avLst>
            </a:prstGeom>
            <a:solidFill>
              <a:srgbClr val="232A4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EE15E132-EF1E-4241-9915-0F694C705E6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045155" y="1155477"/>
              <a:ext cx="914400" cy="114017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F8AE571-5B71-4439-95CD-BEC7D95BE73E}"/>
              </a:ext>
            </a:extLst>
          </p:cNvPr>
          <p:cNvSpPr txBox="1"/>
          <p:nvPr/>
        </p:nvSpPr>
        <p:spPr>
          <a:xfrm>
            <a:off x="2192082" y="1444050"/>
            <a:ext cx="270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</a:rPr>
              <a:t>Matrix User-Based CF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DAE663-8BF3-45D6-9676-A04B2930ED64}"/>
              </a:ext>
            </a:extLst>
          </p:cNvPr>
          <p:cNvSpPr/>
          <p:nvPr/>
        </p:nvSpPr>
        <p:spPr>
          <a:xfrm>
            <a:off x="6204285" y="1444050"/>
            <a:ext cx="51621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Ubuntu" panose="020B0504030602030204" pitchFamily="34" charset="0"/>
              </a:rPr>
              <a:t>Fondasi Representasi </a:t>
            </a:r>
            <a:r>
              <a:rPr lang="it-IT" sz="3600" b="1" dirty="0">
                <a:solidFill>
                  <a:schemeClr val="bg1"/>
                </a:solidFill>
                <a:latin typeface="Ubuntu" panose="020B0504030602030204" pitchFamily="34" charset="0"/>
              </a:rPr>
              <a:t>Data Pada</a:t>
            </a:r>
          </a:p>
          <a:p>
            <a:r>
              <a:rPr lang="it-IT" sz="3600" b="1" dirty="0">
                <a:solidFill>
                  <a:srgbClr val="FFD27A"/>
                </a:solidFill>
                <a:latin typeface="Ubuntu" panose="020B0504030602030204" pitchFamily="34" charset="0"/>
              </a:rPr>
              <a:t>Collaborative Filtering</a:t>
            </a:r>
            <a:endParaRPr lang="en-US" sz="3600" b="1" dirty="0">
              <a:solidFill>
                <a:srgbClr val="FFD27A"/>
              </a:solidFill>
              <a:latin typeface="Ubuntu" panose="020B0504030602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4D833-B64C-4D0E-8EEE-33285A8C753E}"/>
              </a:ext>
            </a:extLst>
          </p:cNvPr>
          <p:cNvSpPr/>
          <p:nvPr/>
        </p:nvSpPr>
        <p:spPr>
          <a:xfrm>
            <a:off x="6204285" y="3232808"/>
            <a:ext cx="5162130" cy="1991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User-Based Collaborative Filtering bekerja dengan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merepresentasikan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rating ke dalam sebuah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matriks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user–item, yang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memungkinkan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memodelkan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preferensi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dalam bentuk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vektor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numerik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Matriks ini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menjadi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fondasi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utama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untuk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menghitung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kemiripan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antar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melakukan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prediksi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rating secara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terstruktur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0EDBADA-EB69-E337-9C44-CB644FC39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188037"/>
              </p:ext>
            </p:extLst>
          </p:nvPr>
        </p:nvGraphicFramePr>
        <p:xfrm>
          <a:off x="1410257" y="2351752"/>
          <a:ext cx="4323960" cy="4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792">
                  <a:extLst>
                    <a:ext uri="{9D8B030D-6E8A-4147-A177-3AD203B41FA5}">
                      <a16:colId xmlns:a16="http://schemas.microsoft.com/office/drawing/2014/main" val="1406393629"/>
                    </a:ext>
                  </a:extLst>
                </a:gridCol>
                <a:gridCol w="864792">
                  <a:extLst>
                    <a:ext uri="{9D8B030D-6E8A-4147-A177-3AD203B41FA5}">
                      <a16:colId xmlns:a16="http://schemas.microsoft.com/office/drawing/2014/main" val="1393605934"/>
                    </a:ext>
                  </a:extLst>
                </a:gridCol>
                <a:gridCol w="864792">
                  <a:extLst>
                    <a:ext uri="{9D8B030D-6E8A-4147-A177-3AD203B41FA5}">
                      <a16:colId xmlns:a16="http://schemas.microsoft.com/office/drawing/2014/main" val="2927461917"/>
                    </a:ext>
                  </a:extLst>
                </a:gridCol>
                <a:gridCol w="864792">
                  <a:extLst>
                    <a:ext uri="{9D8B030D-6E8A-4147-A177-3AD203B41FA5}">
                      <a16:colId xmlns:a16="http://schemas.microsoft.com/office/drawing/2014/main" val="2758083599"/>
                    </a:ext>
                  </a:extLst>
                </a:gridCol>
                <a:gridCol w="864792">
                  <a:extLst>
                    <a:ext uri="{9D8B030D-6E8A-4147-A177-3AD203B41FA5}">
                      <a16:colId xmlns:a16="http://schemas.microsoft.com/office/drawing/2014/main" val="3461549813"/>
                    </a:ext>
                  </a:extLst>
                </a:gridCol>
              </a:tblGrid>
              <a:tr h="843064">
                <a:tc>
                  <a:txBody>
                    <a:bodyPr/>
                    <a:lstStyle/>
                    <a:p>
                      <a:pPr algn="ctr"/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B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</a:t>
                      </a:r>
                      <a:endParaRPr lang="id-ID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306898"/>
                  </a:ext>
                </a:extLst>
              </a:tr>
              <a:tr h="84306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Target</a:t>
                      </a:r>
                      <a:endParaRPr lang="id-ID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id-ID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538825"/>
                  </a:ext>
                </a:extLst>
              </a:tr>
              <a:tr h="8430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  <a:endParaRPr lang="id-ID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5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4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/>
                        <a:t>5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id-ID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239966"/>
                  </a:ext>
                </a:extLst>
              </a:tr>
              <a:tr h="8430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</a:t>
                      </a:r>
                      <a:endParaRPr lang="id-ID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id-ID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578327"/>
                  </a:ext>
                </a:extLst>
              </a:tr>
              <a:tr h="8430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  <a:endParaRPr lang="id-ID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  <a:endParaRPr lang="id-ID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  <a:endParaRPr lang="id-ID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09773"/>
                  </a:ext>
                </a:extLst>
              </a:tr>
            </a:tbl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E6BBE3DD-9FED-73DF-24FE-313ABB00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29" y="2351750"/>
            <a:ext cx="845888" cy="84662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842AD4-775D-535C-EAFD-554453A60EF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4155" y="6420124"/>
            <a:ext cx="1089754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1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">
            <a:extLst>
              <a:ext uri="{FF2B5EF4-FFF2-40B4-BE49-F238E27FC236}">
                <a16:creationId xmlns:a16="http://schemas.microsoft.com/office/drawing/2014/main" id="{D94BAFEE-8E78-491D-A955-9BCC87D49155}"/>
              </a:ext>
            </a:extLst>
          </p:cNvPr>
          <p:cNvGrpSpPr/>
          <p:nvPr/>
        </p:nvGrpSpPr>
        <p:grpSpPr>
          <a:xfrm>
            <a:off x="3006689" y="344091"/>
            <a:ext cx="6178622" cy="5827087"/>
            <a:chOff x="5620060" y="379095"/>
            <a:chExt cx="6573845" cy="619982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13EF38D-F642-48AA-A61E-AB2BBEA5CE84}"/>
                </a:ext>
              </a:extLst>
            </p:cNvPr>
            <p:cNvSpPr/>
            <p:nvPr/>
          </p:nvSpPr>
          <p:spPr>
            <a:xfrm>
              <a:off x="9208770" y="5224463"/>
              <a:ext cx="1123950" cy="1123950"/>
            </a:xfrm>
            <a:custGeom>
              <a:avLst/>
              <a:gdLst>
                <a:gd name="connsiteX0" fmla="*/ 0 w 1123950"/>
                <a:gd name="connsiteY0" fmla="*/ 0 h 1123950"/>
                <a:gd name="connsiteX1" fmla="*/ 0 w 1123950"/>
                <a:gd name="connsiteY1" fmla="*/ 1128713 h 1123950"/>
                <a:gd name="connsiteX2" fmla="*/ 1128713 w 1123950"/>
                <a:gd name="connsiteY2" fmla="*/ 1128713 h 1123950"/>
                <a:gd name="connsiteX3" fmla="*/ 1128713 w 1123950"/>
                <a:gd name="connsiteY3" fmla="*/ 0 h 1123950"/>
                <a:gd name="connsiteX4" fmla="*/ 0 w 1123950"/>
                <a:gd name="connsiteY4" fmla="*/ 0 h 1123950"/>
                <a:gd name="connsiteX5" fmla="*/ 985838 w 1123950"/>
                <a:gd name="connsiteY5" fmla="*/ 985838 h 1123950"/>
                <a:gd name="connsiteX6" fmla="*/ 142875 w 1123950"/>
                <a:gd name="connsiteY6" fmla="*/ 985838 h 1123950"/>
                <a:gd name="connsiteX7" fmla="*/ 142875 w 1123950"/>
                <a:gd name="connsiteY7" fmla="*/ 142875 h 1123950"/>
                <a:gd name="connsiteX8" fmla="*/ 985838 w 1123950"/>
                <a:gd name="connsiteY8" fmla="*/ 142875 h 1123950"/>
                <a:gd name="connsiteX9" fmla="*/ 985838 w 1123950"/>
                <a:gd name="connsiteY9" fmla="*/ 985838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3950" h="1123950">
                  <a:moveTo>
                    <a:pt x="0" y="0"/>
                  </a:moveTo>
                  <a:lnTo>
                    <a:pt x="0" y="1128713"/>
                  </a:lnTo>
                  <a:lnTo>
                    <a:pt x="1128713" y="1128713"/>
                  </a:lnTo>
                  <a:lnTo>
                    <a:pt x="1128713" y="0"/>
                  </a:lnTo>
                  <a:lnTo>
                    <a:pt x="0" y="0"/>
                  </a:lnTo>
                  <a:close/>
                  <a:moveTo>
                    <a:pt x="985838" y="985838"/>
                  </a:moveTo>
                  <a:lnTo>
                    <a:pt x="142875" y="985838"/>
                  </a:lnTo>
                  <a:lnTo>
                    <a:pt x="142875" y="142875"/>
                  </a:lnTo>
                  <a:lnTo>
                    <a:pt x="985838" y="142875"/>
                  </a:lnTo>
                  <a:lnTo>
                    <a:pt x="985838" y="985838"/>
                  </a:lnTo>
                  <a:close/>
                </a:path>
              </a:pathLst>
            </a:custGeom>
            <a:solidFill>
              <a:srgbClr val="F0F1F1">
                <a:alpha val="1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31F5C26-BCA7-4F6A-8D52-2D59149DD561}"/>
                </a:ext>
              </a:extLst>
            </p:cNvPr>
            <p:cNvSpPr/>
            <p:nvPr/>
          </p:nvSpPr>
          <p:spPr>
            <a:xfrm>
              <a:off x="11427143" y="2330767"/>
              <a:ext cx="762000" cy="1123950"/>
            </a:xfrm>
            <a:custGeom>
              <a:avLst/>
              <a:gdLst>
                <a:gd name="connsiteX0" fmla="*/ 0 w 762000"/>
                <a:gd name="connsiteY0" fmla="*/ 1128713 h 1123950"/>
                <a:gd name="connsiteX1" fmla="*/ 766763 w 762000"/>
                <a:gd name="connsiteY1" fmla="*/ 1128713 h 1123950"/>
                <a:gd name="connsiteX2" fmla="*/ 766763 w 762000"/>
                <a:gd name="connsiteY2" fmla="*/ 985838 h 1123950"/>
                <a:gd name="connsiteX3" fmla="*/ 142875 w 762000"/>
                <a:gd name="connsiteY3" fmla="*/ 985838 h 1123950"/>
                <a:gd name="connsiteX4" fmla="*/ 142875 w 762000"/>
                <a:gd name="connsiteY4" fmla="*/ 142875 h 1123950"/>
                <a:gd name="connsiteX5" fmla="*/ 766763 w 762000"/>
                <a:gd name="connsiteY5" fmla="*/ 142875 h 1123950"/>
                <a:gd name="connsiteX6" fmla="*/ 766763 w 762000"/>
                <a:gd name="connsiteY6" fmla="*/ 0 h 1123950"/>
                <a:gd name="connsiteX7" fmla="*/ 0 w 762000"/>
                <a:gd name="connsiteY7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" h="1123950">
                  <a:moveTo>
                    <a:pt x="0" y="1128713"/>
                  </a:moveTo>
                  <a:lnTo>
                    <a:pt x="766763" y="1128713"/>
                  </a:lnTo>
                  <a:lnTo>
                    <a:pt x="766763" y="985838"/>
                  </a:lnTo>
                  <a:lnTo>
                    <a:pt x="142875" y="985838"/>
                  </a:lnTo>
                  <a:lnTo>
                    <a:pt x="142875" y="142875"/>
                  </a:lnTo>
                  <a:lnTo>
                    <a:pt x="766763" y="142875"/>
                  </a:lnTo>
                  <a:lnTo>
                    <a:pt x="766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>
                <a:alpha val="1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B5C900-610E-47E6-9F66-7B8E4BEA5768}"/>
                </a:ext>
              </a:extLst>
            </p:cNvPr>
            <p:cNvSpPr/>
            <p:nvPr/>
          </p:nvSpPr>
          <p:spPr>
            <a:xfrm>
              <a:off x="5624513" y="3546157"/>
              <a:ext cx="933450" cy="1123950"/>
            </a:xfrm>
            <a:custGeom>
              <a:avLst/>
              <a:gdLst>
                <a:gd name="connsiteX0" fmla="*/ 0 w 933450"/>
                <a:gd name="connsiteY0" fmla="*/ 142875 h 1123950"/>
                <a:gd name="connsiteX1" fmla="*/ 791528 w 933450"/>
                <a:gd name="connsiteY1" fmla="*/ 142875 h 1123950"/>
                <a:gd name="connsiteX2" fmla="*/ 791528 w 933450"/>
                <a:gd name="connsiteY2" fmla="*/ 985838 h 1123950"/>
                <a:gd name="connsiteX3" fmla="*/ 124778 w 933450"/>
                <a:gd name="connsiteY3" fmla="*/ 985838 h 1123950"/>
                <a:gd name="connsiteX4" fmla="*/ 180975 w 933450"/>
                <a:gd name="connsiteY4" fmla="*/ 1128713 h 1123950"/>
                <a:gd name="connsiteX5" fmla="*/ 934403 w 933450"/>
                <a:gd name="connsiteY5" fmla="*/ 1128713 h 1123950"/>
                <a:gd name="connsiteX6" fmla="*/ 934403 w 933450"/>
                <a:gd name="connsiteY6" fmla="*/ 0 h 1123950"/>
                <a:gd name="connsiteX7" fmla="*/ 17145 w 933450"/>
                <a:gd name="connsiteY7" fmla="*/ 0 h 1123950"/>
                <a:gd name="connsiteX8" fmla="*/ 0 w 933450"/>
                <a:gd name="connsiteY8" fmla="*/ 142875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1123950">
                  <a:moveTo>
                    <a:pt x="0" y="142875"/>
                  </a:moveTo>
                  <a:lnTo>
                    <a:pt x="791528" y="142875"/>
                  </a:lnTo>
                  <a:lnTo>
                    <a:pt x="791528" y="985838"/>
                  </a:lnTo>
                  <a:lnTo>
                    <a:pt x="124778" y="985838"/>
                  </a:lnTo>
                  <a:cubicBezTo>
                    <a:pt x="141923" y="1033463"/>
                    <a:pt x="160973" y="1081088"/>
                    <a:pt x="180975" y="1128713"/>
                  </a:cubicBezTo>
                  <a:lnTo>
                    <a:pt x="934403" y="1128713"/>
                  </a:lnTo>
                  <a:lnTo>
                    <a:pt x="934403" y="0"/>
                  </a:lnTo>
                  <a:lnTo>
                    <a:pt x="17145" y="0"/>
                  </a:lnTo>
                  <a:cubicBezTo>
                    <a:pt x="9525" y="47625"/>
                    <a:pt x="3810" y="95250"/>
                    <a:pt x="0" y="142875"/>
                  </a:cubicBezTo>
                  <a:close/>
                </a:path>
              </a:pathLst>
            </a:custGeom>
            <a:solidFill>
              <a:srgbClr val="F0F1F1">
                <a:alpha val="1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E0B3F2D-EDD0-4425-8529-99644A0947B0}"/>
                </a:ext>
              </a:extLst>
            </p:cNvPr>
            <p:cNvSpPr/>
            <p:nvPr/>
          </p:nvSpPr>
          <p:spPr>
            <a:xfrm>
              <a:off x="5620060" y="2211705"/>
              <a:ext cx="1628775" cy="2124075"/>
            </a:xfrm>
            <a:custGeom>
              <a:avLst/>
              <a:gdLst>
                <a:gd name="connsiteX0" fmla="*/ 1636085 w 1628775"/>
                <a:gd name="connsiteY0" fmla="*/ 612458 h 2124075"/>
                <a:gd name="connsiteX1" fmla="*/ 1507498 w 1628775"/>
                <a:gd name="connsiteY1" fmla="*/ 0 h 2124075"/>
                <a:gd name="connsiteX2" fmla="*/ 70175 w 1628775"/>
                <a:gd name="connsiteY2" fmla="*/ 2129790 h 2124075"/>
                <a:gd name="connsiteX3" fmla="*/ 117800 w 1628775"/>
                <a:gd name="connsiteY3" fmla="*/ 2130743 h 2124075"/>
                <a:gd name="connsiteX4" fmla="*/ 1636085 w 1628775"/>
                <a:gd name="connsiteY4" fmla="*/ 612458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8775" h="2124075">
                  <a:moveTo>
                    <a:pt x="1636085" y="612458"/>
                  </a:moveTo>
                  <a:cubicBezTo>
                    <a:pt x="1636085" y="394335"/>
                    <a:pt x="1590365" y="187642"/>
                    <a:pt x="1507498" y="0"/>
                  </a:cubicBezTo>
                  <a:cubicBezTo>
                    <a:pt x="189238" y="251460"/>
                    <a:pt x="-171760" y="1216343"/>
                    <a:pt x="70175" y="2129790"/>
                  </a:cubicBezTo>
                  <a:cubicBezTo>
                    <a:pt x="86368" y="2130743"/>
                    <a:pt x="102560" y="2130743"/>
                    <a:pt x="117800" y="2130743"/>
                  </a:cubicBezTo>
                  <a:cubicBezTo>
                    <a:pt x="956953" y="2130743"/>
                    <a:pt x="1636085" y="1450658"/>
                    <a:pt x="1636085" y="612458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29CBA52-213D-4FDA-BE30-7B19DDB0357F}"/>
                </a:ext>
              </a:extLst>
            </p:cNvPr>
            <p:cNvSpPr/>
            <p:nvPr/>
          </p:nvSpPr>
          <p:spPr>
            <a:xfrm>
              <a:off x="11841480" y="3256597"/>
              <a:ext cx="352425" cy="3038475"/>
            </a:xfrm>
            <a:custGeom>
              <a:avLst/>
              <a:gdLst>
                <a:gd name="connsiteX0" fmla="*/ 352425 w 352425"/>
                <a:gd name="connsiteY0" fmla="*/ 0 h 3038475"/>
                <a:gd name="connsiteX1" fmla="*/ 0 w 352425"/>
                <a:gd name="connsiteY1" fmla="*/ 0 h 3038475"/>
                <a:gd name="connsiteX2" fmla="*/ 0 w 352425"/>
                <a:gd name="connsiteY2" fmla="*/ 3040380 h 3038475"/>
                <a:gd name="connsiteX3" fmla="*/ 352425 w 352425"/>
                <a:gd name="connsiteY3" fmla="*/ 2901315 h 3038475"/>
                <a:gd name="connsiteX4" fmla="*/ 352425 w 352425"/>
                <a:gd name="connsiteY4" fmla="*/ 0 h 303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25" h="3038475">
                  <a:moveTo>
                    <a:pt x="352425" y="0"/>
                  </a:moveTo>
                  <a:lnTo>
                    <a:pt x="0" y="0"/>
                  </a:lnTo>
                  <a:lnTo>
                    <a:pt x="0" y="3040380"/>
                  </a:lnTo>
                  <a:cubicBezTo>
                    <a:pt x="120015" y="2998470"/>
                    <a:pt x="237172" y="2951798"/>
                    <a:pt x="352425" y="2901315"/>
                  </a:cubicBezTo>
                  <a:lnTo>
                    <a:pt x="352425" y="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EC8929F-A367-429A-8E3B-9E43EEFE27FE}"/>
                </a:ext>
              </a:extLst>
            </p:cNvPr>
            <p:cNvSpPr/>
            <p:nvPr/>
          </p:nvSpPr>
          <p:spPr>
            <a:xfrm>
              <a:off x="6847522" y="873442"/>
              <a:ext cx="4267200" cy="2124075"/>
            </a:xfrm>
            <a:custGeom>
              <a:avLst/>
              <a:gdLst>
                <a:gd name="connsiteX0" fmla="*/ 4182428 w 4267200"/>
                <a:gd name="connsiteY0" fmla="*/ 2126933 h 2124075"/>
                <a:gd name="connsiteX1" fmla="*/ 92393 w 4267200"/>
                <a:gd name="connsiteY1" fmla="*/ 2126933 h 2124075"/>
                <a:gd name="connsiteX2" fmla="*/ 0 w 4267200"/>
                <a:gd name="connsiteY2" fmla="*/ 2034540 h 2124075"/>
                <a:gd name="connsiteX3" fmla="*/ 0 w 4267200"/>
                <a:gd name="connsiteY3" fmla="*/ 92393 h 2124075"/>
                <a:gd name="connsiteX4" fmla="*/ 92393 w 4267200"/>
                <a:gd name="connsiteY4" fmla="*/ 0 h 2124075"/>
                <a:gd name="connsiteX5" fmla="*/ 4182428 w 4267200"/>
                <a:gd name="connsiteY5" fmla="*/ 0 h 2124075"/>
                <a:gd name="connsiteX6" fmla="*/ 4274820 w 4267200"/>
                <a:gd name="connsiteY6" fmla="*/ 92393 h 2124075"/>
                <a:gd name="connsiteX7" fmla="*/ 4274820 w 4267200"/>
                <a:gd name="connsiteY7" fmla="*/ 2033588 h 2124075"/>
                <a:gd name="connsiteX8" fmla="*/ 4182428 w 4267200"/>
                <a:gd name="connsiteY8" fmla="*/ 2126933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2124075">
                  <a:moveTo>
                    <a:pt x="4182428" y="2126933"/>
                  </a:moveTo>
                  <a:lnTo>
                    <a:pt x="92393" y="2126933"/>
                  </a:lnTo>
                  <a:cubicBezTo>
                    <a:pt x="40958" y="2126933"/>
                    <a:pt x="0" y="2085023"/>
                    <a:pt x="0" y="2034540"/>
                  </a:cubicBezTo>
                  <a:lnTo>
                    <a:pt x="0" y="92393"/>
                  </a:lnTo>
                  <a:cubicBezTo>
                    <a:pt x="0" y="40958"/>
                    <a:pt x="41910" y="0"/>
                    <a:pt x="92393" y="0"/>
                  </a:cubicBezTo>
                  <a:lnTo>
                    <a:pt x="4182428" y="0"/>
                  </a:lnTo>
                  <a:cubicBezTo>
                    <a:pt x="4233863" y="0"/>
                    <a:pt x="4274820" y="41910"/>
                    <a:pt x="4274820" y="92393"/>
                  </a:cubicBezTo>
                  <a:lnTo>
                    <a:pt x="4274820" y="2033588"/>
                  </a:lnTo>
                  <a:cubicBezTo>
                    <a:pt x="4274820" y="2085023"/>
                    <a:pt x="4232910" y="2126933"/>
                    <a:pt x="4182428" y="2126933"/>
                  </a:cubicBezTo>
                  <a:close/>
                </a:path>
              </a:pathLst>
            </a:custGeom>
            <a:solidFill>
              <a:srgbClr val="F0F1F1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187437-5D26-4327-BA31-6AD7F24DE629}"/>
                </a:ext>
              </a:extLst>
            </p:cNvPr>
            <p:cNvSpPr/>
            <p:nvPr/>
          </p:nvSpPr>
          <p:spPr>
            <a:xfrm>
              <a:off x="11529060" y="424815"/>
              <a:ext cx="495300" cy="1514475"/>
            </a:xfrm>
            <a:custGeom>
              <a:avLst/>
              <a:gdLst>
                <a:gd name="connsiteX0" fmla="*/ 502920 w 495300"/>
                <a:gd name="connsiteY0" fmla="*/ 0 h 1514475"/>
                <a:gd name="connsiteX1" fmla="*/ 0 w 495300"/>
                <a:gd name="connsiteY1" fmla="*/ 424815 h 1514475"/>
                <a:gd name="connsiteX2" fmla="*/ 0 w 495300"/>
                <a:gd name="connsiteY2" fmla="*/ 1519238 h 1514475"/>
                <a:gd name="connsiteX3" fmla="*/ 502920 w 495300"/>
                <a:gd name="connsiteY3" fmla="*/ 1519238 h 1514475"/>
                <a:gd name="connsiteX4" fmla="*/ 502920 w 495300"/>
                <a:gd name="connsiteY4" fmla="*/ 0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1514475">
                  <a:moveTo>
                    <a:pt x="502920" y="0"/>
                  </a:moveTo>
                  <a:cubicBezTo>
                    <a:pt x="360045" y="149542"/>
                    <a:pt x="190500" y="291465"/>
                    <a:pt x="0" y="424815"/>
                  </a:cubicBezTo>
                  <a:lnTo>
                    <a:pt x="0" y="1519238"/>
                  </a:lnTo>
                  <a:lnTo>
                    <a:pt x="502920" y="1519238"/>
                  </a:lnTo>
                  <a:lnTo>
                    <a:pt x="502920" y="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0A508E-3EC8-4DCF-A984-65B4A036E90C}"/>
                </a:ext>
              </a:extLst>
            </p:cNvPr>
            <p:cNvSpPr/>
            <p:nvPr/>
          </p:nvSpPr>
          <p:spPr>
            <a:xfrm>
              <a:off x="7587615" y="5320665"/>
              <a:ext cx="200025" cy="200025"/>
            </a:xfrm>
            <a:custGeom>
              <a:avLst/>
              <a:gdLst>
                <a:gd name="connsiteX0" fmla="*/ 201930 w 200025"/>
                <a:gd name="connsiteY0" fmla="*/ 100965 h 200025"/>
                <a:gd name="connsiteX1" fmla="*/ 100965 w 200025"/>
                <a:gd name="connsiteY1" fmla="*/ 201930 h 200025"/>
                <a:gd name="connsiteX2" fmla="*/ 0 w 200025"/>
                <a:gd name="connsiteY2" fmla="*/ 100965 h 200025"/>
                <a:gd name="connsiteX3" fmla="*/ 100965 w 200025"/>
                <a:gd name="connsiteY3" fmla="*/ 0 h 200025"/>
                <a:gd name="connsiteX4" fmla="*/ 201930 w 200025"/>
                <a:gd name="connsiteY4" fmla="*/ 10096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201930" y="100965"/>
                  </a:moveTo>
                  <a:cubicBezTo>
                    <a:pt x="201930" y="156727"/>
                    <a:pt x="156726" y="201930"/>
                    <a:pt x="100965" y="201930"/>
                  </a:cubicBezTo>
                  <a:cubicBezTo>
                    <a:pt x="45204" y="201930"/>
                    <a:pt x="0" y="156726"/>
                    <a:pt x="0" y="100965"/>
                  </a:cubicBezTo>
                  <a:cubicBezTo>
                    <a:pt x="0" y="45203"/>
                    <a:pt x="45204" y="0"/>
                    <a:pt x="100965" y="0"/>
                  </a:cubicBezTo>
                  <a:cubicBezTo>
                    <a:pt x="156726" y="0"/>
                    <a:pt x="201930" y="45204"/>
                    <a:pt x="201930" y="100965"/>
                  </a:cubicBez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07A9676-83B7-472F-ACA4-8DAC6AA9D910}"/>
                </a:ext>
              </a:extLst>
            </p:cNvPr>
            <p:cNvSpPr/>
            <p:nvPr/>
          </p:nvSpPr>
          <p:spPr>
            <a:xfrm>
              <a:off x="11659628" y="5264623"/>
              <a:ext cx="238125" cy="238125"/>
            </a:xfrm>
            <a:custGeom>
              <a:avLst/>
              <a:gdLst>
                <a:gd name="connsiteX0" fmla="*/ 144663 w 238125"/>
                <a:gd name="connsiteY0" fmla="*/ 23202 h 238125"/>
                <a:gd name="connsiteX1" fmla="*/ 219720 w 238125"/>
                <a:gd name="connsiteY1" fmla="*/ 144662 h 238125"/>
                <a:gd name="connsiteX2" fmla="*/ 98260 w 238125"/>
                <a:gd name="connsiteY2" fmla="*/ 219719 h 238125"/>
                <a:gd name="connsiteX3" fmla="*/ 23202 w 238125"/>
                <a:gd name="connsiteY3" fmla="*/ 98259 h 238125"/>
                <a:gd name="connsiteX4" fmla="*/ 144663 w 238125"/>
                <a:gd name="connsiteY4" fmla="*/ 23202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238125">
                  <a:moveTo>
                    <a:pt x="144663" y="23202"/>
                  </a:moveTo>
                  <a:cubicBezTo>
                    <a:pt x="198930" y="36016"/>
                    <a:pt x="232534" y="90395"/>
                    <a:pt x="219720" y="144662"/>
                  </a:cubicBezTo>
                  <a:cubicBezTo>
                    <a:pt x="206906" y="198930"/>
                    <a:pt x="152526" y="232533"/>
                    <a:pt x="98260" y="219719"/>
                  </a:cubicBezTo>
                  <a:cubicBezTo>
                    <a:pt x="43992" y="206905"/>
                    <a:pt x="10388" y="152526"/>
                    <a:pt x="23202" y="98259"/>
                  </a:cubicBezTo>
                  <a:cubicBezTo>
                    <a:pt x="36016" y="43991"/>
                    <a:pt x="90396" y="10388"/>
                    <a:pt x="144663" y="23202"/>
                  </a:cubicBez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BD2CAD6-4A1F-4537-B2CE-4CA2CE1B041C}"/>
                </a:ext>
              </a:extLst>
            </p:cNvPr>
            <p:cNvSpPr/>
            <p:nvPr/>
          </p:nvSpPr>
          <p:spPr>
            <a:xfrm>
              <a:off x="8323521" y="4779645"/>
              <a:ext cx="1295400" cy="1352550"/>
            </a:xfrm>
            <a:custGeom>
              <a:avLst/>
              <a:gdLst>
                <a:gd name="connsiteX0" fmla="*/ 1291014 w 1295400"/>
                <a:gd name="connsiteY0" fmla="*/ 1304925 h 1352550"/>
                <a:gd name="connsiteX1" fmla="*/ 805239 w 1295400"/>
                <a:gd name="connsiteY1" fmla="*/ 970598 h 1352550"/>
                <a:gd name="connsiteX2" fmla="*/ 731897 w 1295400"/>
                <a:gd name="connsiteY2" fmla="*/ 820103 h 1352550"/>
                <a:gd name="connsiteX3" fmla="*/ 731897 w 1295400"/>
                <a:gd name="connsiteY3" fmla="*/ 68580 h 1352550"/>
                <a:gd name="connsiteX4" fmla="*/ 673794 w 1295400"/>
                <a:gd name="connsiteY4" fmla="*/ 0 h 1352550"/>
                <a:gd name="connsiteX5" fmla="*/ 628074 w 1295400"/>
                <a:gd name="connsiteY5" fmla="*/ 0 h 1352550"/>
                <a:gd name="connsiteX6" fmla="*/ 569972 w 1295400"/>
                <a:gd name="connsiteY6" fmla="*/ 68580 h 1352550"/>
                <a:gd name="connsiteX7" fmla="*/ 569972 w 1295400"/>
                <a:gd name="connsiteY7" fmla="*/ 820103 h 1352550"/>
                <a:gd name="connsiteX8" fmla="*/ 496629 w 1295400"/>
                <a:gd name="connsiteY8" fmla="*/ 970598 h 1352550"/>
                <a:gd name="connsiteX9" fmla="*/ 10854 w 1295400"/>
                <a:gd name="connsiteY9" fmla="*/ 1304925 h 1352550"/>
                <a:gd name="connsiteX10" fmla="*/ 21332 w 1295400"/>
                <a:gd name="connsiteY10" fmla="*/ 1352550 h 1352550"/>
                <a:gd name="connsiteX11" fmla="*/ 48002 w 1295400"/>
                <a:gd name="connsiteY11" fmla="*/ 1352550 h 1352550"/>
                <a:gd name="connsiteX12" fmla="*/ 241359 w 1295400"/>
                <a:gd name="connsiteY12" fmla="*/ 1295400 h 1352550"/>
                <a:gd name="connsiteX13" fmla="*/ 613787 w 1295400"/>
                <a:gd name="connsiteY13" fmla="*/ 1060132 h 1352550"/>
                <a:gd name="connsiteX14" fmla="*/ 687129 w 1295400"/>
                <a:gd name="connsiteY14" fmla="*/ 1060132 h 1352550"/>
                <a:gd name="connsiteX15" fmla="*/ 1059557 w 1295400"/>
                <a:gd name="connsiteY15" fmla="*/ 1295400 h 1352550"/>
                <a:gd name="connsiteX16" fmla="*/ 1252914 w 1295400"/>
                <a:gd name="connsiteY16" fmla="*/ 1352550 h 1352550"/>
                <a:gd name="connsiteX17" fmla="*/ 1279584 w 1295400"/>
                <a:gd name="connsiteY17" fmla="*/ 1352550 h 1352550"/>
                <a:gd name="connsiteX18" fmla="*/ 1291014 w 1295400"/>
                <a:gd name="connsiteY18" fmla="*/ 1304925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5400" h="1352550">
                  <a:moveTo>
                    <a:pt x="1291014" y="1304925"/>
                  </a:moveTo>
                  <a:lnTo>
                    <a:pt x="805239" y="970598"/>
                  </a:lnTo>
                  <a:cubicBezTo>
                    <a:pt x="760472" y="939165"/>
                    <a:pt x="731897" y="882015"/>
                    <a:pt x="731897" y="820103"/>
                  </a:cubicBezTo>
                  <a:lnTo>
                    <a:pt x="731897" y="68580"/>
                  </a:lnTo>
                  <a:cubicBezTo>
                    <a:pt x="731897" y="30480"/>
                    <a:pt x="706179" y="0"/>
                    <a:pt x="673794" y="0"/>
                  </a:cubicBezTo>
                  <a:lnTo>
                    <a:pt x="628074" y="0"/>
                  </a:lnTo>
                  <a:cubicBezTo>
                    <a:pt x="595689" y="0"/>
                    <a:pt x="569972" y="30480"/>
                    <a:pt x="569972" y="68580"/>
                  </a:cubicBezTo>
                  <a:lnTo>
                    <a:pt x="569972" y="820103"/>
                  </a:lnTo>
                  <a:cubicBezTo>
                    <a:pt x="569972" y="882015"/>
                    <a:pt x="542349" y="939165"/>
                    <a:pt x="496629" y="970598"/>
                  </a:cubicBezTo>
                  <a:lnTo>
                    <a:pt x="10854" y="1304925"/>
                  </a:lnTo>
                  <a:cubicBezTo>
                    <a:pt x="-8196" y="1318260"/>
                    <a:pt x="-576" y="1352550"/>
                    <a:pt x="21332" y="1352550"/>
                  </a:cubicBezTo>
                  <a:lnTo>
                    <a:pt x="48002" y="1352550"/>
                  </a:lnTo>
                  <a:cubicBezTo>
                    <a:pt x="115629" y="1352550"/>
                    <a:pt x="182304" y="1332548"/>
                    <a:pt x="241359" y="1295400"/>
                  </a:cubicBezTo>
                  <a:lnTo>
                    <a:pt x="613787" y="1060132"/>
                  </a:lnTo>
                  <a:cubicBezTo>
                    <a:pt x="636647" y="1045845"/>
                    <a:pt x="665222" y="1045845"/>
                    <a:pt x="687129" y="1060132"/>
                  </a:cubicBezTo>
                  <a:lnTo>
                    <a:pt x="1059557" y="1295400"/>
                  </a:lnTo>
                  <a:cubicBezTo>
                    <a:pt x="1119564" y="1333500"/>
                    <a:pt x="1185287" y="1352550"/>
                    <a:pt x="1252914" y="1352550"/>
                  </a:cubicBezTo>
                  <a:lnTo>
                    <a:pt x="1279584" y="1352550"/>
                  </a:lnTo>
                  <a:cubicBezTo>
                    <a:pt x="1301492" y="1352550"/>
                    <a:pt x="1310064" y="1318260"/>
                    <a:pt x="1291014" y="1304925"/>
                  </a:cubicBezTo>
                  <a:close/>
                </a:path>
              </a:pathLst>
            </a:custGeom>
            <a:solidFill>
              <a:srgbClr val="F0F1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6ED60F-B582-4E61-9CB8-9106FE1292E1}"/>
                </a:ext>
              </a:extLst>
            </p:cNvPr>
            <p:cNvSpPr/>
            <p:nvPr/>
          </p:nvSpPr>
          <p:spPr>
            <a:xfrm>
              <a:off x="7605713" y="3644482"/>
              <a:ext cx="257175" cy="142875"/>
            </a:xfrm>
            <a:custGeom>
              <a:avLst/>
              <a:gdLst>
                <a:gd name="connsiteX0" fmla="*/ 260985 w 257175"/>
                <a:gd name="connsiteY0" fmla="*/ 10260 h 142875"/>
                <a:gd name="connsiteX1" fmla="*/ 0 w 257175"/>
                <a:gd name="connsiteY1" fmla="*/ 124560 h 142875"/>
                <a:gd name="connsiteX2" fmla="*/ 55245 w 257175"/>
                <a:gd name="connsiteY2" fmla="*/ 107415 h 142875"/>
                <a:gd name="connsiteX3" fmla="*/ 260985 w 257175"/>
                <a:gd name="connsiteY3" fmla="*/ 151230 h 142875"/>
                <a:gd name="connsiteX4" fmla="*/ 260985 w 257175"/>
                <a:gd name="connsiteY4" fmla="*/ 1026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875">
                  <a:moveTo>
                    <a:pt x="260985" y="10260"/>
                  </a:moveTo>
                  <a:cubicBezTo>
                    <a:pt x="260985" y="10260"/>
                    <a:pt x="26670" y="-50700"/>
                    <a:pt x="0" y="124560"/>
                  </a:cubicBezTo>
                  <a:cubicBezTo>
                    <a:pt x="0" y="124560"/>
                    <a:pt x="13335" y="155040"/>
                    <a:pt x="55245" y="107415"/>
                  </a:cubicBezTo>
                  <a:cubicBezTo>
                    <a:pt x="97155" y="59790"/>
                    <a:pt x="108585" y="151230"/>
                    <a:pt x="260985" y="151230"/>
                  </a:cubicBezTo>
                  <a:lnTo>
                    <a:pt x="260985" y="1026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B2B56F-901D-43A1-A95A-82D2B3FA153F}"/>
                </a:ext>
              </a:extLst>
            </p:cNvPr>
            <p:cNvSpPr/>
            <p:nvPr/>
          </p:nvSpPr>
          <p:spPr>
            <a:xfrm>
              <a:off x="6848475" y="873442"/>
              <a:ext cx="2838450" cy="2124075"/>
            </a:xfrm>
            <a:custGeom>
              <a:avLst/>
              <a:gdLst>
                <a:gd name="connsiteX0" fmla="*/ 1710690 w 2838450"/>
                <a:gd name="connsiteY0" fmla="*/ 2126933 h 2124075"/>
                <a:gd name="connsiteX1" fmla="*/ 2845118 w 2838450"/>
                <a:gd name="connsiteY1" fmla="*/ 2126933 h 2124075"/>
                <a:gd name="connsiteX2" fmla="*/ 266700 w 2838450"/>
                <a:gd name="connsiteY2" fmla="*/ 0 h 2124075"/>
                <a:gd name="connsiteX3" fmla="*/ 83820 w 2838450"/>
                <a:gd name="connsiteY3" fmla="*/ 0 h 2124075"/>
                <a:gd name="connsiteX4" fmla="*/ 0 w 2838450"/>
                <a:gd name="connsiteY4" fmla="*/ 83820 h 2124075"/>
                <a:gd name="connsiteX5" fmla="*/ 0 w 2838450"/>
                <a:gd name="connsiteY5" fmla="*/ 714375 h 2124075"/>
                <a:gd name="connsiteX6" fmla="*/ 1710690 w 2838450"/>
                <a:gd name="connsiteY6" fmla="*/ 2126933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450" h="2124075">
                  <a:moveTo>
                    <a:pt x="1710690" y="2126933"/>
                  </a:moveTo>
                  <a:lnTo>
                    <a:pt x="2845118" y="2126933"/>
                  </a:lnTo>
                  <a:lnTo>
                    <a:pt x="266700" y="0"/>
                  </a:lnTo>
                  <a:lnTo>
                    <a:pt x="83820" y="0"/>
                  </a:lnTo>
                  <a:cubicBezTo>
                    <a:pt x="37147" y="0"/>
                    <a:pt x="0" y="38100"/>
                    <a:pt x="0" y="83820"/>
                  </a:cubicBezTo>
                  <a:lnTo>
                    <a:pt x="0" y="714375"/>
                  </a:lnTo>
                  <a:lnTo>
                    <a:pt x="1710690" y="2126933"/>
                  </a:ln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CA885-D47D-4EB4-B783-B94AF613DB5E}"/>
                </a:ext>
              </a:extLst>
            </p:cNvPr>
            <p:cNvSpPr/>
            <p:nvPr/>
          </p:nvSpPr>
          <p:spPr>
            <a:xfrm>
              <a:off x="10226040" y="873442"/>
              <a:ext cx="885825" cy="733425"/>
            </a:xfrm>
            <a:custGeom>
              <a:avLst/>
              <a:gdLst>
                <a:gd name="connsiteX0" fmla="*/ 807720 w 885825"/>
                <a:gd name="connsiteY0" fmla="*/ 0 h 733425"/>
                <a:gd name="connsiteX1" fmla="*/ 0 w 885825"/>
                <a:gd name="connsiteY1" fmla="*/ 0 h 733425"/>
                <a:gd name="connsiteX2" fmla="*/ 891540 w 885825"/>
                <a:gd name="connsiteY2" fmla="*/ 735330 h 733425"/>
                <a:gd name="connsiteX3" fmla="*/ 891540 w 885825"/>
                <a:gd name="connsiteY3" fmla="*/ 83820 h 733425"/>
                <a:gd name="connsiteX4" fmla="*/ 807720 w 885825"/>
                <a:gd name="connsiteY4" fmla="*/ 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733425">
                  <a:moveTo>
                    <a:pt x="807720" y="0"/>
                  </a:moveTo>
                  <a:lnTo>
                    <a:pt x="0" y="0"/>
                  </a:lnTo>
                  <a:lnTo>
                    <a:pt x="891540" y="735330"/>
                  </a:lnTo>
                  <a:lnTo>
                    <a:pt x="891540" y="83820"/>
                  </a:lnTo>
                  <a:cubicBezTo>
                    <a:pt x="891540" y="37148"/>
                    <a:pt x="853440" y="0"/>
                    <a:pt x="807720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FF00DAD-3B2A-4746-BEC5-88089007E9E3}"/>
                </a:ext>
              </a:extLst>
            </p:cNvPr>
            <p:cNvSpPr/>
            <p:nvPr/>
          </p:nvSpPr>
          <p:spPr>
            <a:xfrm>
              <a:off x="7268528" y="3776663"/>
              <a:ext cx="1447800" cy="66675"/>
            </a:xfrm>
            <a:custGeom>
              <a:avLst/>
              <a:gdLst>
                <a:gd name="connsiteX0" fmla="*/ 1427798 w 1447800"/>
                <a:gd name="connsiteY0" fmla="*/ 69532 h 66675"/>
                <a:gd name="connsiteX1" fmla="*/ 21907 w 1447800"/>
                <a:gd name="connsiteY1" fmla="*/ 69532 h 66675"/>
                <a:gd name="connsiteX2" fmla="*/ 0 w 1447800"/>
                <a:gd name="connsiteY2" fmla="*/ 47625 h 66675"/>
                <a:gd name="connsiteX3" fmla="*/ 0 w 1447800"/>
                <a:gd name="connsiteY3" fmla="*/ 21907 h 66675"/>
                <a:gd name="connsiteX4" fmla="*/ 21907 w 1447800"/>
                <a:gd name="connsiteY4" fmla="*/ 0 h 66675"/>
                <a:gd name="connsiteX5" fmla="*/ 1427798 w 1447800"/>
                <a:gd name="connsiteY5" fmla="*/ 0 h 66675"/>
                <a:gd name="connsiteX6" fmla="*/ 1449705 w 1447800"/>
                <a:gd name="connsiteY6" fmla="*/ 21907 h 66675"/>
                <a:gd name="connsiteX7" fmla="*/ 1449705 w 1447800"/>
                <a:gd name="connsiteY7" fmla="*/ 47625 h 66675"/>
                <a:gd name="connsiteX8" fmla="*/ 1427798 w 1447800"/>
                <a:gd name="connsiteY8" fmla="*/ 6953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66675">
                  <a:moveTo>
                    <a:pt x="1427798" y="69532"/>
                  </a:moveTo>
                  <a:lnTo>
                    <a:pt x="21907" y="69532"/>
                  </a:lnTo>
                  <a:cubicBezTo>
                    <a:pt x="10477" y="69532"/>
                    <a:pt x="0" y="60007"/>
                    <a:pt x="0" y="47625"/>
                  </a:cubicBezTo>
                  <a:lnTo>
                    <a:pt x="0" y="21907"/>
                  </a:lnTo>
                  <a:cubicBezTo>
                    <a:pt x="0" y="10478"/>
                    <a:pt x="9525" y="0"/>
                    <a:pt x="21907" y="0"/>
                  </a:cubicBezTo>
                  <a:lnTo>
                    <a:pt x="1427798" y="0"/>
                  </a:lnTo>
                  <a:cubicBezTo>
                    <a:pt x="1439228" y="0"/>
                    <a:pt x="1449705" y="9525"/>
                    <a:pt x="1449705" y="21907"/>
                  </a:cubicBezTo>
                  <a:lnTo>
                    <a:pt x="1449705" y="47625"/>
                  </a:lnTo>
                  <a:cubicBezTo>
                    <a:pt x="1449705" y="60007"/>
                    <a:pt x="1439228" y="69532"/>
                    <a:pt x="1427798" y="69532"/>
                  </a:cubicBezTo>
                  <a:close/>
                </a:path>
              </a:pathLst>
            </a:custGeom>
            <a:solidFill>
              <a:srgbClr val="3136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C71319-9EF3-4804-9419-7993B229774D}"/>
                </a:ext>
              </a:extLst>
            </p:cNvPr>
            <p:cNvSpPr/>
            <p:nvPr/>
          </p:nvSpPr>
          <p:spPr>
            <a:xfrm>
              <a:off x="8895397" y="2532936"/>
              <a:ext cx="161925" cy="219075"/>
            </a:xfrm>
            <a:custGeom>
              <a:avLst/>
              <a:gdLst>
                <a:gd name="connsiteX0" fmla="*/ 168593 w 161925"/>
                <a:gd name="connsiteY0" fmla="*/ 224552 h 219075"/>
                <a:gd name="connsiteX1" fmla="*/ 0 w 161925"/>
                <a:gd name="connsiteY1" fmla="*/ 224552 h 219075"/>
                <a:gd name="connsiteX2" fmla="*/ 0 w 161925"/>
                <a:gd name="connsiteY2" fmla="*/ 35004 h 219075"/>
                <a:gd name="connsiteX3" fmla="*/ 2858 w 161925"/>
                <a:gd name="connsiteY3" fmla="*/ 32147 h 219075"/>
                <a:gd name="connsiteX4" fmla="*/ 164783 w 161925"/>
                <a:gd name="connsiteY4" fmla="*/ 32147 h 219075"/>
                <a:gd name="connsiteX5" fmla="*/ 167640 w 161925"/>
                <a:gd name="connsiteY5" fmla="*/ 35004 h 219075"/>
                <a:gd name="connsiteX6" fmla="*/ 167640 w 161925"/>
                <a:gd name="connsiteY6" fmla="*/ 224552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19075">
                  <a:moveTo>
                    <a:pt x="168593" y="224552"/>
                  </a:moveTo>
                  <a:lnTo>
                    <a:pt x="0" y="224552"/>
                  </a:lnTo>
                  <a:lnTo>
                    <a:pt x="0" y="35004"/>
                  </a:lnTo>
                  <a:lnTo>
                    <a:pt x="2858" y="32147"/>
                  </a:lnTo>
                  <a:cubicBezTo>
                    <a:pt x="50483" y="-10716"/>
                    <a:pt x="118110" y="-10716"/>
                    <a:pt x="164783" y="32147"/>
                  </a:cubicBezTo>
                  <a:lnTo>
                    <a:pt x="167640" y="35004"/>
                  </a:lnTo>
                  <a:lnTo>
                    <a:pt x="167640" y="224552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19DDA2B-5CF1-4967-86C7-BCF7B2C05DD8}"/>
                </a:ext>
              </a:extLst>
            </p:cNvPr>
            <p:cNvSpPr/>
            <p:nvPr/>
          </p:nvSpPr>
          <p:spPr>
            <a:xfrm>
              <a:off x="5991225" y="3846195"/>
              <a:ext cx="5953125" cy="85725"/>
            </a:xfrm>
            <a:custGeom>
              <a:avLst/>
              <a:gdLst>
                <a:gd name="connsiteX0" fmla="*/ 5935028 w 5953125"/>
                <a:gd name="connsiteY0" fmla="*/ 86678 h 85725"/>
                <a:gd name="connsiteX1" fmla="*/ 20955 w 5953125"/>
                <a:gd name="connsiteY1" fmla="*/ 86678 h 85725"/>
                <a:gd name="connsiteX2" fmla="*/ 0 w 5953125"/>
                <a:gd name="connsiteY2" fmla="*/ 65723 h 85725"/>
                <a:gd name="connsiteX3" fmla="*/ 0 w 5953125"/>
                <a:gd name="connsiteY3" fmla="*/ 20955 h 85725"/>
                <a:gd name="connsiteX4" fmla="*/ 20955 w 5953125"/>
                <a:gd name="connsiteY4" fmla="*/ 0 h 85725"/>
                <a:gd name="connsiteX5" fmla="*/ 5935028 w 5953125"/>
                <a:gd name="connsiteY5" fmla="*/ 0 h 85725"/>
                <a:gd name="connsiteX6" fmla="*/ 5955983 w 5953125"/>
                <a:gd name="connsiteY6" fmla="*/ 20955 h 85725"/>
                <a:gd name="connsiteX7" fmla="*/ 5955983 w 5953125"/>
                <a:gd name="connsiteY7" fmla="*/ 66675 h 85725"/>
                <a:gd name="connsiteX8" fmla="*/ 5935028 w 5953125"/>
                <a:gd name="connsiteY8" fmla="*/ 8667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3125" h="85725">
                  <a:moveTo>
                    <a:pt x="5935028" y="86678"/>
                  </a:moveTo>
                  <a:lnTo>
                    <a:pt x="20955" y="86678"/>
                  </a:lnTo>
                  <a:cubicBezTo>
                    <a:pt x="9525" y="86678"/>
                    <a:pt x="0" y="77153"/>
                    <a:pt x="0" y="65723"/>
                  </a:cubicBezTo>
                  <a:lnTo>
                    <a:pt x="0" y="20955"/>
                  </a:lnTo>
                  <a:cubicBezTo>
                    <a:pt x="0" y="9525"/>
                    <a:pt x="9525" y="0"/>
                    <a:pt x="20955" y="0"/>
                  </a:cubicBezTo>
                  <a:lnTo>
                    <a:pt x="5935028" y="0"/>
                  </a:lnTo>
                  <a:cubicBezTo>
                    <a:pt x="5946458" y="0"/>
                    <a:pt x="5955983" y="9525"/>
                    <a:pt x="5955983" y="20955"/>
                  </a:cubicBezTo>
                  <a:lnTo>
                    <a:pt x="5955983" y="66675"/>
                  </a:lnTo>
                  <a:cubicBezTo>
                    <a:pt x="5955030" y="77153"/>
                    <a:pt x="5946458" y="86678"/>
                    <a:pt x="5935028" y="86678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98B143F-1620-4528-B9E6-4A3807128E4B}"/>
                </a:ext>
              </a:extLst>
            </p:cNvPr>
            <p:cNvSpPr/>
            <p:nvPr/>
          </p:nvSpPr>
          <p:spPr>
            <a:xfrm>
              <a:off x="9986010" y="3696653"/>
              <a:ext cx="333375" cy="142875"/>
            </a:xfrm>
            <a:custGeom>
              <a:avLst/>
              <a:gdLst>
                <a:gd name="connsiteX0" fmla="*/ 338138 w 333375"/>
                <a:gd name="connsiteY0" fmla="*/ 115253 h 142875"/>
                <a:gd name="connsiteX1" fmla="*/ 339090 w 333375"/>
                <a:gd name="connsiteY1" fmla="*/ 117157 h 142875"/>
                <a:gd name="connsiteX2" fmla="*/ 317183 w 333375"/>
                <a:gd name="connsiteY2" fmla="*/ 149542 h 142875"/>
                <a:gd name="connsiteX3" fmla="*/ 75247 w 333375"/>
                <a:gd name="connsiteY3" fmla="*/ 149542 h 142875"/>
                <a:gd name="connsiteX4" fmla="*/ 41910 w 333375"/>
                <a:gd name="connsiteY4" fmla="*/ 125730 h 142875"/>
                <a:gd name="connsiteX5" fmla="*/ 0 w 333375"/>
                <a:gd name="connsiteY5" fmla="*/ 0 h 142875"/>
                <a:gd name="connsiteX6" fmla="*/ 268605 w 333375"/>
                <a:gd name="connsiteY6" fmla="*/ 13335 h 142875"/>
                <a:gd name="connsiteX7" fmla="*/ 332422 w 333375"/>
                <a:gd name="connsiteY7" fmla="*/ 70485 h 142875"/>
                <a:gd name="connsiteX8" fmla="*/ 338138 w 333375"/>
                <a:gd name="connsiteY8" fmla="*/ 11525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142875">
                  <a:moveTo>
                    <a:pt x="338138" y="115253"/>
                  </a:moveTo>
                  <a:lnTo>
                    <a:pt x="339090" y="117157"/>
                  </a:lnTo>
                  <a:cubicBezTo>
                    <a:pt x="344805" y="132397"/>
                    <a:pt x="333375" y="149542"/>
                    <a:pt x="317183" y="149542"/>
                  </a:cubicBezTo>
                  <a:lnTo>
                    <a:pt x="75247" y="149542"/>
                  </a:lnTo>
                  <a:cubicBezTo>
                    <a:pt x="60008" y="149542"/>
                    <a:pt x="46672" y="140017"/>
                    <a:pt x="41910" y="125730"/>
                  </a:cubicBezTo>
                  <a:lnTo>
                    <a:pt x="0" y="0"/>
                  </a:lnTo>
                  <a:lnTo>
                    <a:pt x="268605" y="13335"/>
                  </a:lnTo>
                  <a:cubicBezTo>
                    <a:pt x="300990" y="15240"/>
                    <a:pt x="327660" y="39053"/>
                    <a:pt x="332422" y="70485"/>
                  </a:cubicBezTo>
                  <a:lnTo>
                    <a:pt x="338138" y="115253"/>
                  </a:lnTo>
                  <a:close/>
                </a:path>
              </a:pathLst>
            </a:custGeom>
            <a:solidFill>
              <a:srgbClr val="3136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31D3422-C87D-4D3B-8C20-7E229F239B29}"/>
                </a:ext>
              </a:extLst>
            </p:cNvPr>
            <p:cNvSpPr/>
            <p:nvPr/>
          </p:nvSpPr>
          <p:spPr>
            <a:xfrm>
              <a:off x="8311515" y="5453063"/>
              <a:ext cx="247650" cy="333375"/>
            </a:xfrm>
            <a:custGeom>
              <a:avLst/>
              <a:gdLst>
                <a:gd name="connsiteX0" fmla="*/ 207645 w 247650"/>
                <a:gd name="connsiteY0" fmla="*/ 104775 h 333375"/>
                <a:gd name="connsiteX1" fmla="*/ 249555 w 247650"/>
                <a:gd name="connsiteY1" fmla="*/ 333375 h 333375"/>
                <a:gd name="connsiteX2" fmla="*/ 83820 w 247650"/>
                <a:gd name="connsiteY2" fmla="*/ 333375 h 333375"/>
                <a:gd name="connsiteX3" fmla="*/ 0 w 247650"/>
                <a:gd name="connsiteY3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333375">
                  <a:moveTo>
                    <a:pt x="207645" y="104775"/>
                  </a:moveTo>
                  <a:lnTo>
                    <a:pt x="249555" y="333375"/>
                  </a:lnTo>
                  <a:lnTo>
                    <a:pt x="83820" y="333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FFF4F3-BA29-4B9E-8454-EC57DA4C0EC6}"/>
                </a:ext>
              </a:extLst>
            </p:cNvPr>
            <p:cNvSpPr/>
            <p:nvPr/>
          </p:nvSpPr>
          <p:spPr>
            <a:xfrm>
              <a:off x="8189914" y="5686425"/>
              <a:ext cx="438150" cy="409575"/>
            </a:xfrm>
            <a:custGeom>
              <a:avLst/>
              <a:gdLst>
                <a:gd name="connsiteX0" fmla="*/ 193991 w 438150"/>
                <a:gd name="connsiteY0" fmla="*/ 56198 h 409575"/>
                <a:gd name="connsiteX1" fmla="*/ 352106 w 438150"/>
                <a:gd name="connsiteY1" fmla="*/ 0 h 409575"/>
                <a:gd name="connsiteX2" fmla="*/ 437831 w 438150"/>
                <a:gd name="connsiteY2" fmla="*/ 127635 h 409575"/>
                <a:gd name="connsiteX3" fmla="*/ 426401 w 438150"/>
                <a:gd name="connsiteY3" fmla="*/ 180975 h 409575"/>
                <a:gd name="connsiteX4" fmla="*/ 60641 w 438150"/>
                <a:gd name="connsiteY4" fmla="*/ 412432 h 409575"/>
                <a:gd name="connsiteX5" fmla="*/ 634 w 438150"/>
                <a:gd name="connsiteY5" fmla="*/ 383857 h 409575"/>
                <a:gd name="connsiteX6" fmla="*/ 193991 w 438150"/>
                <a:gd name="connsiteY6" fmla="*/ 56198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409575">
                  <a:moveTo>
                    <a:pt x="193991" y="56198"/>
                  </a:moveTo>
                  <a:cubicBezTo>
                    <a:pt x="193991" y="56198"/>
                    <a:pt x="316864" y="73343"/>
                    <a:pt x="352106" y="0"/>
                  </a:cubicBezTo>
                  <a:cubicBezTo>
                    <a:pt x="352106" y="0"/>
                    <a:pt x="389254" y="47625"/>
                    <a:pt x="437831" y="127635"/>
                  </a:cubicBezTo>
                  <a:cubicBezTo>
                    <a:pt x="448309" y="145732"/>
                    <a:pt x="443546" y="168593"/>
                    <a:pt x="426401" y="180975"/>
                  </a:cubicBezTo>
                  <a:cubicBezTo>
                    <a:pt x="373061" y="218123"/>
                    <a:pt x="248284" y="300990"/>
                    <a:pt x="60641" y="412432"/>
                  </a:cubicBezTo>
                  <a:cubicBezTo>
                    <a:pt x="35876" y="426720"/>
                    <a:pt x="4443" y="412432"/>
                    <a:pt x="634" y="383857"/>
                  </a:cubicBezTo>
                  <a:cubicBezTo>
                    <a:pt x="-5082" y="335280"/>
                    <a:pt x="25399" y="240030"/>
                    <a:pt x="193991" y="56198"/>
                  </a:cubicBezTo>
                  <a:close/>
                </a:path>
              </a:pathLst>
            </a:custGeom>
            <a:solidFill>
              <a:srgbClr val="3D42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AD8177-CD03-4D4D-9E6A-3A3C477CD317}"/>
                </a:ext>
              </a:extLst>
            </p:cNvPr>
            <p:cNvSpPr/>
            <p:nvPr/>
          </p:nvSpPr>
          <p:spPr>
            <a:xfrm>
              <a:off x="9402128" y="5455920"/>
              <a:ext cx="247650" cy="333375"/>
            </a:xfrm>
            <a:custGeom>
              <a:avLst/>
              <a:gdLst>
                <a:gd name="connsiteX0" fmla="*/ 41910 w 247650"/>
                <a:gd name="connsiteY0" fmla="*/ 104775 h 333375"/>
                <a:gd name="connsiteX1" fmla="*/ 0 w 247650"/>
                <a:gd name="connsiteY1" fmla="*/ 333375 h 333375"/>
                <a:gd name="connsiteX2" fmla="*/ 165735 w 247650"/>
                <a:gd name="connsiteY2" fmla="*/ 333375 h 333375"/>
                <a:gd name="connsiteX3" fmla="*/ 249555 w 247650"/>
                <a:gd name="connsiteY3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333375">
                  <a:moveTo>
                    <a:pt x="41910" y="104775"/>
                  </a:moveTo>
                  <a:lnTo>
                    <a:pt x="0" y="333375"/>
                  </a:lnTo>
                  <a:lnTo>
                    <a:pt x="165735" y="333375"/>
                  </a:lnTo>
                  <a:lnTo>
                    <a:pt x="249555" y="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D78D56-6E51-43CC-9412-5840881723BA}"/>
                </a:ext>
              </a:extLst>
            </p:cNvPr>
            <p:cNvSpPr/>
            <p:nvPr/>
          </p:nvSpPr>
          <p:spPr>
            <a:xfrm>
              <a:off x="9328975" y="5688330"/>
              <a:ext cx="438150" cy="409575"/>
            </a:xfrm>
            <a:custGeom>
              <a:avLst/>
              <a:gdLst>
                <a:gd name="connsiteX0" fmla="*/ 249365 w 438150"/>
                <a:gd name="connsiteY0" fmla="*/ 56197 h 409575"/>
                <a:gd name="connsiteX1" fmla="*/ 91250 w 438150"/>
                <a:gd name="connsiteY1" fmla="*/ 0 h 409575"/>
                <a:gd name="connsiteX2" fmla="*/ 5525 w 438150"/>
                <a:gd name="connsiteY2" fmla="*/ 127635 h 409575"/>
                <a:gd name="connsiteX3" fmla="*/ 16955 w 438150"/>
                <a:gd name="connsiteY3" fmla="*/ 180975 h 409575"/>
                <a:gd name="connsiteX4" fmla="*/ 382715 w 438150"/>
                <a:gd name="connsiteY4" fmla="*/ 412432 h 409575"/>
                <a:gd name="connsiteX5" fmla="*/ 442722 w 438150"/>
                <a:gd name="connsiteY5" fmla="*/ 383857 h 409575"/>
                <a:gd name="connsiteX6" fmla="*/ 249365 w 438150"/>
                <a:gd name="connsiteY6" fmla="*/ 5619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409575">
                  <a:moveTo>
                    <a:pt x="249365" y="56197"/>
                  </a:moveTo>
                  <a:cubicBezTo>
                    <a:pt x="249365" y="56197"/>
                    <a:pt x="126492" y="73343"/>
                    <a:pt x="91250" y="0"/>
                  </a:cubicBezTo>
                  <a:cubicBezTo>
                    <a:pt x="91250" y="0"/>
                    <a:pt x="54102" y="47625"/>
                    <a:pt x="5525" y="127635"/>
                  </a:cubicBezTo>
                  <a:cubicBezTo>
                    <a:pt x="-4953" y="145732"/>
                    <a:pt x="-190" y="168593"/>
                    <a:pt x="16955" y="180975"/>
                  </a:cubicBezTo>
                  <a:cubicBezTo>
                    <a:pt x="70294" y="218122"/>
                    <a:pt x="195072" y="300990"/>
                    <a:pt x="382715" y="412432"/>
                  </a:cubicBezTo>
                  <a:cubicBezTo>
                    <a:pt x="407480" y="426720"/>
                    <a:pt x="438912" y="412432"/>
                    <a:pt x="442722" y="383857"/>
                  </a:cubicBezTo>
                  <a:cubicBezTo>
                    <a:pt x="449390" y="336232"/>
                    <a:pt x="418910" y="240982"/>
                    <a:pt x="249365" y="56197"/>
                  </a:cubicBezTo>
                  <a:close/>
                </a:path>
              </a:pathLst>
            </a:custGeom>
            <a:solidFill>
              <a:srgbClr val="3D42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4AA2AD-65EB-47F5-BD2E-48719EF40C51}"/>
                </a:ext>
              </a:extLst>
            </p:cNvPr>
            <p:cNvSpPr/>
            <p:nvPr/>
          </p:nvSpPr>
          <p:spPr>
            <a:xfrm>
              <a:off x="8130183" y="3998119"/>
              <a:ext cx="1695450" cy="1552575"/>
            </a:xfrm>
            <a:custGeom>
              <a:avLst/>
              <a:gdLst>
                <a:gd name="connsiteX0" fmla="*/ 1570077 w 1695450"/>
                <a:gd name="connsiteY0" fmla="*/ 326231 h 1552575"/>
                <a:gd name="connsiteX1" fmla="*/ 1560552 w 1695450"/>
                <a:gd name="connsiteY1" fmla="*/ 315754 h 1552575"/>
                <a:gd name="connsiteX2" fmla="*/ 139422 w 1695450"/>
                <a:gd name="connsiteY2" fmla="*/ 315754 h 1552575"/>
                <a:gd name="connsiteX3" fmla="*/ 129897 w 1695450"/>
                <a:gd name="connsiteY3" fmla="*/ 326231 h 1552575"/>
                <a:gd name="connsiteX4" fmla="*/ 357 w 1695450"/>
                <a:gd name="connsiteY4" fmla="*/ 661511 h 1552575"/>
                <a:gd name="connsiteX5" fmla="*/ 167997 w 1695450"/>
                <a:gd name="connsiteY5" fmla="*/ 1559719 h 1552575"/>
                <a:gd name="connsiteX6" fmla="*/ 390882 w 1695450"/>
                <a:gd name="connsiteY6" fmla="*/ 1559719 h 1552575"/>
                <a:gd name="connsiteX7" fmla="*/ 345162 w 1695450"/>
                <a:gd name="connsiteY7" fmla="*/ 751046 h 1552575"/>
                <a:gd name="connsiteX8" fmla="*/ 850939 w 1695450"/>
                <a:gd name="connsiteY8" fmla="*/ 751046 h 1552575"/>
                <a:gd name="connsiteX9" fmla="*/ 1356717 w 1695450"/>
                <a:gd name="connsiteY9" fmla="*/ 751046 h 1552575"/>
                <a:gd name="connsiteX10" fmla="*/ 1310997 w 1695450"/>
                <a:gd name="connsiteY10" fmla="*/ 1559719 h 1552575"/>
                <a:gd name="connsiteX11" fmla="*/ 1533882 w 1695450"/>
                <a:gd name="connsiteY11" fmla="*/ 1559719 h 1552575"/>
                <a:gd name="connsiteX12" fmla="*/ 1701522 w 1695450"/>
                <a:gd name="connsiteY12" fmla="*/ 661511 h 1552575"/>
                <a:gd name="connsiteX13" fmla="*/ 1570077 w 1695450"/>
                <a:gd name="connsiteY13" fmla="*/ 326231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5450" h="1552575">
                  <a:moveTo>
                    <a:pt x="1570077" y="326231"/>
                  </a:moveTo>
                  <a:cubicBezTo>
                    <a:pt x="1567220" y="322421"/>
                    <a:pt x="1563410" y="319564"/>
                    <a:pt x="1560552" y="315754"/>
                  </a:cubicBezTo>
                  <a:cubicBezTo>
                    <a:pt x="1181457" y="-105251"/>
                    <a:pt x="518517" y="-105251"/>
                    <a:pt x="139422" y="315754"/>
                  </a:cubicBezTo>
                  <a:cubicBezTo>
                    <a:pt x="136564" y="319564"/>
                    <a:pt x="132755" y="322421"/>
                    <a:pt x="129897" y="326231"/>
                  </a:cubicBezTo>
                  <a:cubicBezTo>
                    <a:pt x="47982" y="419576"/>
                    <a:pt x="2262" y="537686"/>
                    <a:pt x="357" y="661511"/>
                  </a:cubicBezTo>
                  <a:cubicBezTo>
                    <a:pt x="-3453" y="837724"/>
                    <a:pt x="21312" y="1139666"/>
                    <a:pt x="167997" y="1559719"/>
                  </a:cubicBezTo>
                  <a:lnTo>
                    <a:pt x="390882" y="1559719"/>
                  </a:lnTo>
                  <a:cubicBezTo>
                    <a:pt x="390882" y="1559719"/>
                    <a:pt x="293727" y="953929"/>
                    <a:pt x="345162" y="751046"/>
                  </a:cubicBezTo>
                  <a:lnTo>
                    <a:pt x="850939" y="751046"/>
                  </a:lnTo>
                  <a:lnTo>
                    <a:pt x="1356717" y="751046"/>
                  </a:lnTo>
                  <a:cubicBezTo>
                    <a:pt x="1408152" y="953929"/>
                    <a:pt x="1310997" y="1559719"/>
                    <a:pt x="1310997" y="1559719"/>
                  </a:cubicBezTo>
                  <a:lnTo>
                    <a:pt x="1533882" y="1559719"/>
                  </a:lnTo>
                  <a:cubicBezTo>
                    <a:pt x="1679615" y="1138714"/>
                    <a:pt x="1704380" y="836771"/>
                    <a:pt x="1701522" y="661511"/>
                  </a:cubicBezTo>
                  <a:cubicBezTo>
                    <a:pt x="1697712" y="537686"/>
                    <a:pt x="1651992" y="418624"/>
                    <a:pt x="1570077" y="326231"/>
                  </a:cubicBezTo>
                  <a:close/>
                </a:path>
              </a:pathLst>
            </a:custGeom>
            <a:solidFill>
              <a:srgbClr val="3D42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B6516A-D3FE-4409-BD50-C8E68E93CA88}"/>
                </a:ext>
              </a:extLst>
            </p:cNvPr>
            <p:cNvSpPr/>
            <p:nvPr/>
          </p:nvSpPr>
          <p:spPr>
            <a:xfrm>
              <a:off x="8436293" y="4340543"/>
              <a:ext cx="1085850" cy="257175"/>
            </a:xfrm>
            <a:custGeom>
              <a:avLst/>
              <a:gdLst>
                <a:gd name="connsiteX0" fmla="*/ 0 w 1085850"/>
                <a:gd name="connsiteY0" fmla="*/ 241935 h 257175"/>
                <a:gd name="connsiteX1" fmla="*/ 539115 w 1085850"/>
                <a:gd name="connsiteY1" fmla="*/ 0 h 257175"/>
                <a:gd name="connsiteX2" fmla="*/ 1089660 w 1085850"/>
                <a:gd name="connsiteY2" fmla="*/ 263842 h 257175"/>
                <a:gd name="connsiteX3" fmla="*/ 0 w 1085850"/>
                <a:gd name="connsiteY3" fmla="*/ 24193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" h="257175">
                  <a:moveTo>
                    <a:pt x="0" y="241935"/>
                  </a:moveTo>
                  <a:cubicBezTo>
                    <a:pt x="0" y="241935"/>
                    <a:pt x="84772" y="0"/>
                    <a:pt x="539115" y="0"/>
                  </a:cubicBezTo>
                  <a:cubicBezTo>
                    <a:pt x="994410" y="0"/>
                    <a:pt x="1089660" y="263842"/>
                    <a:pt x="1089660" y="263842"/>
                  </a:cubicBezTo>
                  <a:lnTo>
                    <a:pt x="0" y="241935"/>
                  </a:lnTo>
                  <a:close/>
                </a:path>
              </a:pathLst>
            </a:custGeom>
            <a:solidFill>
              <a:srgbClr val="3136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0E7E22-CD75-4FC8-A9F2-311BCF802D8C}"/>
                </a:ext>
              </a:extLst>
            </p:cNvPr>
            <p:cNvSpPr/>
            <p:nvPr/>
          </p:nvSpPr>
          <p:spPr>
            <a:xfrm>
              <a:off x="8577679" y="2088833"/>
              <a:ext cx="219075" cy="276225"/>
            </a:xfrm>
            <a:custGeom>
              <a:avLst/>
              <a:gdLst>
                <a:gd name="connsiteX0" fmla="*/ 220564 w 219075"/>
                <a:gd name="connsiteY0" fmla="*/ 263842 h 276225"/>
                <a:gd name="connsiteX1" fmla="*/ 130076 w 219075"/>
                <a:gd name="connsiteY1" fmla="*/ 279083 h 276225"/>
                <a:gd name="connsiteX2" fmla="*/ 11966 w 219075"/>
                <a:gd name="connsiteY2" fmla="*/ 195263 h 276225"/>
                <a:gd name="connsiteX3" fmla="*/ 1489 w 219075"/>
                <a:gd name="connsiteY3" fmla="*/ 133350 h 276225"/>
                <a:gd name="connsiteX4" fmla="*/ 85309 w 219075"/>
                <a:gd name="connsiteY4" fmla="*/ 15240 h 276225"/>
                <a:gd name="connsiteX5" fmla="*/ 175796 w 219075"/>
                <a:gd name="connsiteY5" fmla="*/ 0 h 276225"/>
                <a:gd name="connsiteX6" fmla="*/ 220564 w 219075"/>
                <a:gd name="connsiteY6" fmla="*/ 26384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276225">
                  <a:moveTo>
                    <a:pt x="220564" y="263842"/>
                  </a:moveTo>
                  <a:lnTo>
                    <a:pt x="130076" y="279083"/>
                  </a:lnTo>
                  <a:cubicBezTo>
                    <a:pt x="74831" y="288608"/>
                    <a:pt x="21491" y="251460"/>
                    <a:pt x="11966" y="195263"/>
                  </a:cubicBezTo>
                  <a:lnTo>
                    <a:pt x="1489" y="133350"/>
                  </a:lnTo>
                  <a:cubicBezTo>
                    <a:pt x="-8036" y="78105"/>
                    <a:pt x="29111" y="24765"/>
                    <a:pt x="85309" y="15240"/>
                  </a:cubicBezTo>
                  <a:lnTo>
                    <a:pt x="175796" y="0"/>
                  </a:lnTo>
                  <a:lnTo>
                    <a:pt x="220564" y="263842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B19ACC-CD65-4F39-A1CF-ED6FED4F9C96}"/>
                </a:ext>
              </a:extLst>
            </p:cNvPr>
            <p:cNvSpPr/>
            <p:nvPr/>
          </p:nvSpPr>
          <p:spPr>
            <a:xfrm>
              <a:off x="9171622" y="2088833"/>
              <a:ext cx="219075" cy="276225"/>
            </a:xfrm>
            <a:custGeom>
              <a:avLst/>
              <a:gdLst>
                <a:gd name="connsiteX0" fmla="*/ 0 w 219075"/>
                <a:gd name="connsiteY0" fmla="*/ 263842 h 276225"/>
                <a:gd name="connsiteX1" fmla="*/ 90488 w 219075"/>
                <a:gd name="connsiteY1" fmla="*/ 279083 h 276225"/>
                <a:gd name="connsiteX2" fmla="*/ 208597 w 219075"/>
                <a:gd name="connsiteY2" fmla="*/ 195263 h 276225"/>
                <a:gd name="connsiteX3" fmla="*/ 219075 w 219075"/>
                <a:gd name="connsiteY3" fmla="*/ 133350 h 276225"/>
                <a:gd name="connsiteX4" fmla="*/ 135255 w 219075"/>
                <a:gd name="connsiteY4" fmla="*/ 15240 h 276225"/>
                <a:gd name="connsiteX5" fmla="*/ 44768 w 219075"/>
                <a:gd name="connsiteY5" fmla="*/ 0 h 276225"/>
                <a:gd name="connsiteX6" fmla="*/ 0 w 219075"/>
                <a:gd name="connsiteY6" fmla="*/ 26384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276225">
                  <a:moveTo>
                    <a:pt x="0" y="263842"/>
                  </a:moveTo>
                  <a:lnTo>
                    <a:pt x="90488" y="279083"/>
                  </a:lnTo>
                  <a:cubicBezTo>
                    <a:pt x="145733" y="288608"/>
                    <a:pt x="199072" y="251460"/>
                    <a:pt x="208597" y="195263"/>
                  </a:cubicBezTo>
                  <a:lnTo>
                    <a:pt x="219075" y="133350"/>
                  </a:lnTo>
                  <a:cubicBezTo>
                    <a:pt x="228600" y="78105"/>
                    <a:pt x="191453" y="24765"/>
                    <a:pt x="135255" y="15240"/>
                  </a:cubicBezTo>
                  <a:lnTo>
                    <a:pt x="44768" y="0"/>
                  </a:lnTo>
                  <a:lnTo>
                    <a:pt x="0" y="263842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403A35-7A6D-4378-9F4B-108906975EEA}"/>
                </a:ext>
              </a:extLst>
            </p:cNvPr>
            <p:cNvSpPr/>
            <p:nvPr/>
          </p:nvSpPr>
          <p:spPr>
            <a:xfrm>
              <a:off x="10076497" y="3643530"/>
              <a:ext cx="257175" cy="142875"/>
            </a:xfrm>
            <a:custGeom>
              <a:avLst/>
              <a:gdLst>
                <a:gd name="connsiteX0" fmla="*/ 0 w 257175"/>
                <a:gd name="connsiteY0" fmla="*/ 10260 h 142875"/>
                <a:gd name="connsiteX1" fmla="*/ 260985 w 257175"/>
                <a:gd name="connsiteY1" fmla="*/ 124560 h 142875"/>
                <a:gd name="connsiteX2" fmla="*/ 205740 w 257175"/>
                <a:gd name="connsiteY2" fmla="*/ 107415 h 142875"/>
                <a:gd name="connsiteX3" fmla="*/ 0 w 257175"/>
                <a:gd name="connsiteY3" fmla="*/ 151230 h 142875"/>
                <a:gd name="connsiteX4" fmla="*/ 0 w 257175"/>
                <a:gd name="connsiteY4" fmla="*/ 1026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875">
                  <a:moveTo>
                    <a:pt x="0" y="10260"/>
                  </a:moveTo>
                  <a:cubicBezTo>
                    <a:pt x="0" y="10260"/>
                    <a:pt x="234315" y="-50700"/>
                    <a:pt x="260985" y="124560"/>
                  </a:cubicBezTo>
                  <a:cubicBezTo>
                    <a:pt x="260985" y="124560"/>
                    <a:pt x="247650" y="155040"/>
                    <a:pt x="205740" y="107415"/>
                  </a:cubicBezTo>
                  <a:cubicBezTo>
                    <a:pt x="163830" y="59790"/>
                    <a:pt x="152400" y="151230"/>
                    <a:pt x="0" y="151230"/>
                  </a:cubicBezTo>
                  <a:lnTo>
                    <a:pt x="0" y="1026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0AE5A6-A522-4096-A231-7598CAFF6316}"/>
                </a:ext>
              </a:extLst>
            </p:cNvPr>
            <p:cNvSpPr/>
            <p:nvPr/>
          </p:nvSpPr>
          <p:spPr>
            <a:xfrm>
              <a:off x="8671423" y="1673174"/>
              <a:ext cx="695325" cy="904875"/>
            </a:xfrm>
            <a:custGeom>
              <a:avLst/>
              <a:gdLst>
                <a:gd name="connsiteX0" fmla="*/ 483055 w 695325"/>
                <a:gd name="connsiteY0" fmla="*/ 15608 h 904875"/>
                <a:gd name="connsiteX1" fmla="*/ 181112 w 695325"/>
                <a:gd name="connsiteY1" fmla="*/ 139433 h 904875"/>
                <a:gd name="connsiteX2" fmla="*/ 12520 w 695325"/>
                <a:gd name="connsiteY2" fmla="*/ 547103 h 904875"/>
                <a:gd name="connsiteX3" fmla="*/ 300175 w 695325"/>
                <a:gd name="connsiteY3" fmla="*/ 909053 h 904875"/>
                <a:gd name="connsiteX4" fmla="*/ 612595 w 695325"/>
                <a:gd name="connsiteY4" fmla="*/ 518528 h 904875"/>
                <a:gd name="connsiteX5" fmla="*/ 698320 w 695325"/>
                <a:gd name="connsiteY5" fmla="*/ 145148 h 904875"/>
                <a:gd name="connsiteX6" fmla="*/ 610690 w 695325"/>
                <a:gd name="connsiteY6" fmla="*/ 84188 h 904875"/>
                <a:gd name="connsiteX7" fmla="*/ 483055 w 695325"/>
                <a:gd name="connsiteY7" fmla="*/ 15608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5325" h="904875">
                  <a:moveTo>
                    <a:pt x="483055" y="15608"/>
                  </a:moveTo>
                  <a:cubicBezTo>
                    <a:pt x="483055" y="15608"/>
                    <a:pt x="355420" y="93713"/>
                    <a:pt x="181112" y="139433"/>
                  </a:cubicBezTo>
                  <a:cubicBezTo>
                    <a:pt x="51572" y="172771"/>
                    <a:pt x="-33200" y="307073"/>
                    <a:pt x="12520" y="547103"/>
                  </a:cubicBezTo>
                  <a:cubicBezTo>
                    <a:pt x="58240" y="787133"/>
                    <a:pt x="157300" y="909053"/>
                    <a:pt x="300175" y="909053"/>
                  </a:cubicBezTo>
                  <a:cubicBezTo>
                    <a:pt x="443050" y="909053"/>
                    <a:pt x="566875" y="827138"/>
                    <a:pt x="612595" y="518528"/>
                  </a:cubicBezTo>
                  <a:cubicBezTo>
                    <a:pt x="658315" y="209918"/>
                    <a:pt x="686890" y="189916"/>
                    <a:pt x="698320" y="145148"/>
                  </a:cubicBezTo>
                  <a:cubicBezTo>
                    <a:pt x="715465" y="78473"/>
                    <a:pt x="674508" y="42278"/>
                    <a:pt x="610690" y="84188"/>
                  </a:cubicBezTo>
                  <a:cubicBezTo>
                    <a:pt x="526870" y="139433"/>
                    <a:pt x="643075" y="-54877"/>
                    <a:pt x="483055" y="15608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A7404F9-F447-46FF-A5B3-45A25808601C}"/>
                </a:ext>
              </a:extLst>
            </p:cNvPr>
            <p:cNvSpPr/>
            <p:nvPr/>
          </p:nvSpPr>
          <p:spPr>
            <a:xfrm>
              <a:off x="7844790" y="2671286"/>
              <a:ext cx="2266950" cy="1447800"/>
            </a:xfrm>
            <a:custGeom>
              <a:avLst/>
              <a:gdLst>
                <a:gd name="connsiteX0" fmla="*/ 2083117 w 2266950"/>
                <a:gd name="connsiteY0" fmla="*/ 920591 h 1447800"/>
                <a:gd name="connsiteX1" fmla="*/ 1611630 w 2266950"/>
                <a:gd name="connsiteY1" fmla="*/ 183356 h 1447800"/>
                <a:gd name="connsiteX2" fmla="*/ 1438275 w 2266950"/>
                <a:gd name="connsiteY2" fmla="*/ 61436 h 1447800"/>
                <a:gd name="connsiteX3" fmla="*/ 830580 w 2266950"/>
                <a:gd name="connsiteY3" fmla="*/ 61436 h 1447800"/>
                <a:gd name="connsiteX4" fmla="*/ 657225 w 2266950"/>
                <a:gd name="connsiteY4" fmla="*/ 183356 h 1447800"/>
                <a:gd name="connsiteX5" fmla="*/ 185738 w 2266950"/>
                <a:gd name="connsiteY5" fmla="*/ 920591 h 1447800"/>
                <a:gd name="connsiteX6" fmla="*/ 80963 w 2266950"/>
                <a:gd name="connsiteY6" fmla="*/ 949166 h 1447800"/>
                <a:gd name="connsiteX7" fmla="*/ 0 w 2266950"/>
                <a:gd name="connsiteY7" fmla="*/ 1034891 h 1447800"/>
                <a:gd name="connsiteX8" fmla="*/ 0 w 2266950"/>
                <a:gd name="connsiteY8" fmla="*/ 1072039 h 1447800"/>
                <a:gd name="connsiteX9" fmla="*/ 88582 w 2266950"/>
                <a:gd name="connsiteY9" fmla="*/ 1157764 h 1447800"/>
                <a:gd name="connsiteX10" fmla="*/ 714375 w 2266950"/>
                <a:gd name="connsiteY10" fmla="*/ 748189 h 1447800"/>
                <a:gd name="connsiteX11" fmla="*/ 654367 w 2266950"/>
                <a:gd name="connsiteY11" fmla="*/ 1374934 h 1447800"/>
                <a:gd name="connsiteX12" fmla="*/ 731520 w 2266950"/>
                <a:gd name="connsiteY12" fmla="*/ 1433989 h 1447800"/>
                <a:gd name="connsiteX13" fmla="*/ 1134428 w 2266950"/>
                <a:gd name="connsiteY13" fmla="*/ 1382554 h 1447800"/>
                <a:gd name="connsiteX14" fmla="*/ 1559242 w 2266950"/>
                <a:gd name="connsiteY14" fmla="*/ 1449229 h 1447800"/>
                <a:gd name="connsiteX15" fmla="*/ 1638300 w 2266950"/>
                <a:gd name="connsiteY15" fmla="*/ 1389221 h 1447800"/>
                <a:gd name="connsiteX16" fmla="*/ 1555432 w 2266950"/>
                <a:gd name="connsiteY16" fmla="*/ 791051 h 1447800"/>
                <a:gd name="connsiteX17" fmla="*/ 2188845 w 2266950"/>
                <a:gd name="connsiteY17" fmla="*/ 1166336 h 1447800"/>
                <a:gd name="connsiteX18" fmla="*/ 2268855 w 2266950"/>
                <a:gd name="connsiteY18" fmla="*/ 1080611 h 1447800"/>
                <a:gd name="connsiteX19" fmla="*/ 2268855 w 2266950"/>
                <a:gd name="connsiteY19" fmla="*/ 1034891 h 1447800"/>
                <a:gd name="connsiteX20" fmla="*/ 2187892 w 2266950"/>
                <a:gd name="connsiteY20" fmla="*/ 949166 h 1447800"/>
                <a:gd name="connsiteX21" fmla="*/ 2083117 w 2266950"/>
                <a:gd name="connsiteY21" fmla="*/ 920591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6950" h="1447800">
                  <a:moveTo>
                    <a:pt x="2083117" y="920591"/>
                  </a:moveTo>
                  <a:cubicBezTo>
                    <a:pt x="1913573" y="833914"/>
                    <a:pt x="1723073" y="340519"/>
                    <a:pt x="1611630" y="183356"/>
                  </a:cubicBezTo>
                  <a:cubicBezTo>
                    <a:pt x="1574482" y="130969"/>
                    <a:pt x="1508760" y="90964"/>
                    <a:pt x="1438275" y="61436"/>
                  </a:cubicBezTo>
                  <a:cubicBezTo>
                    <a:pt x="1244917" y="-20479"/>
                    <a:pt x="1024890" y="-20479"/>
                    <a:pt x="830580" y="61436"/>
                  </a:cubicBezTo>
                  <a:cubicBezTo>
                    <a:pt x="760095" y="90964"/>
                    <a:pt x="694372" y="130969"/>
                    <a:pt x="657225" y="183356"/>
                  </a:cubicBezTo>
                  <a:cubicBezTo>
                    <a:pt x="545782" y="340519"/>
                    <a:pt x="355282" y="833914"/>
                    <a:pt x="185738" y="920591"/>
                  </a:cubicBezTo>
                  <a:cubicBezTo>
                    <a:pt x="148590" y="939641"/>
                    <a:pt x="111442" y="947261"/>
                    <a:pt x="80963" y="949166"/>
                  </a:cubicBezTo>
                  <a:cubicBezTo>
                    <a:pt x="35242" y="952024"/>
                    <a:pt x="0" y="989171"/>
                    <a:pt x="0" y="1034891"/>
                  </a:cubicBezTo>
                  <a:lnTo>
                    <a:pt x="0" y="1072039"/>
                  </a:lnTo>
                  <a:cubicBezTo>
                    <a:pt x="0" y="1120616"/>
                    <a:pt x="40005" y="1159669"/>
                    <a:pt x="88582" y="1157764"/>
                  </a:cubicBezTo>
                  <a:cubicBezTo>
                    <a:pt x="227647" y="1152049"/>
                    <a:pt x="502920" y="1093946"/>
                    <a:pt x="714375" y="748189"/>
                  </a:cubicBezTo>
                  <a:cubicBezTo>
                    <a:pt x="714375" y="748189"/>
                    <a:pt x="639128" y="1154906"/>
                    <a:pt x="654367" y="1374934"/>
                  </a:cubicBezTo>
                  <a:cubicBezTo>
                    <a:pt x="657225" y="1413986"/>
                    <a:pt x="693420" y="1441609"/>
                    <a:pt x="731520" y="1433989"/>
                  </a:cubicBezTo>
                  <a:cubicBezTo>
                    <a:pt x="826770" y="1414939"/>
                    <a:pt x="1005840" y="1382554"/>
                    <a:pt x="1134428" y="1382554"/>
                  </a:cubicBezTo>
                  <a:cubicBezTo>
                    <a:pt x="1263967" y="1382554"/>
                    <a:pt x="1457325" y="1424464"/>
                    <a:pt x="1559242" y="1449229"/>
                  </a:cubicBezTo>
                  <a:cubicBezTo>
                    <a:pt x="1598295" y="1458754"/>
                    <a:pt x="1637348" y="1430179"/>
                    <a:pt x="1638300" y="1389221"/>
                  </a:cubicBezTo>
                  <a:cubicBezTo>
                    <a:pt x="1647825" y="1173004"/>
                    <a:pt x="1555432" y="791051"/>
                    <a:pt x="1555432" y="791051"/>
                  </a:cubicBezTo>
                  <a:cubicBezTo>
                    <a:pt x="1770698" y="1144429"/>
                    <a:pt x="2053590" y="1174909"/>
                    <a:pt x="2188845" y="1166336"/>
                  </a:cubicBezTo>
                  <a:cubicBezTo>
                    <a:pt x="2233613" y="1163479"/>
                    <a:pt x="2268855" y="1125379"/>
                    <a:pt x="2268855" y="1080611"/>
                  </a:cubicBezTo>
                  <a:lnTo>
                    <a:pt x="2268855" y="1034891"/>
                  </a:lnTo>
                  <a:cubicBezTo>
                    <a:pt x="2268855" y="989171"/>
                    <a:pt x="2233613" y="952024"/>
                    <a:pt x="2187892" y="949166"/>
                  </a:cubicBezTo>
                  <a:cubicBezTo>
                    <a:pt x="2157413" y="947261"/>
                    <a:pt x="2120265" y="939641"/>
                    <a:pt x="2083117" y="920591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BBE9A9D-9556-4E2C-AFCD-5635F7E73F6C}"/>
                </a:ext>
              </a:extLst>
            </p:cNvPr>
            <p:cNvSpPr/>
            <p:nvPr/>
          </p:nvSpPr>
          <p:spPr>
            <a:xfrm>
              <a:off x="8364882" y="2940364"/>
              <a:ext cx="1228725" cy="942975"/>
            </a:xfrm>
            <a:custGeom>
              <a:avLst/>
              <a:gdLst>
                <a:gd name="connsiteX0" fmla="*/ 615288 w 1228725"/>
                <a:gd name="connsiteY0" fmla="*/ 3 h 942975"/>
                <a:gd name="connsiteX1" fmla="*/ 925 w 1228725"/>
                <a:gd name="connsiteY1" fmla="*/ 457203 h 942975"/>
                <a:gd name="connsiteX2" fmla="*/ 615288 w 1228725"/>
                <a:gd name="connsiteY2" fmla="*/ 948693 h 942975"/>
                <a:gd name="connsiteX3" fmla="*/ 1229650 w 1228725"/>
                <a:gd name="connsiteY3" fmla="*/ 457203 h 942975"/>
                <a:gd name="connsiteX4" fmla="*/ 615288 w 1228725"/>
                <a:gd name="connsiteY4" fmla="*/ 3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725" h="942975">
                  <a:moveTo>
                    <a:pt x="615288" y="3"/>
                  </a:moveTo>
                  <a:cubicBezTo>
                    <a:pt x="615288" y="3"/>
                    <a:pt x="-27650" y="-5712"/>
                    <a:pt x="925" y="457203"/>
                  </a:cubicBezTo>
                  <a:cubicBezTo>
                    <a:pt x="29500" y="920118"/>
                    <a:pt x="235240" y="948693"/>
                    <a:pt x="615288" y="948693"/>
                  </a:cubicBezTo>
                  <a:cubicBezTo>
                    <a:pt x="995335" y="948693"/>
                    <a:pt x="1201075" y="920118"/>
                    <a:pt x="1229650" y="457203"/>
                  </a:cubicBezTo>
                  <a:cubicBezTo>
                    <a:pt x="1258225" y="-5712"/>
                    <a:pt x="615288" y="3"/>
                    <a:pt x="615288" y="3"/>
                  </a:cubicBez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9F8689-96F1-4901-958C-9206B3F61D25}"/>
                </a:ext>
              </a:extLst>
            </p:cNvPr>
            <p:cNvSpPr/>
            <p:nvPr/>
          </p:nvSpPr>
          <p:spPr>
            <a:xfrm>
              <a:off x="8357235" y="4534853"/>
              <a:ext cx="1238250" cy="428625"/>
            </a:xfrm>
            <a:custGeom>
              <a:avLst/>
              <a:gdLst>
                <a:gd name="connsiteX0" fmla="*/ 1082993 w 1238250"/>
                <a:gd name="connsiteY0" fmla="*/ 428625 h 428625"/>
                <a:gd name="connsiteX1" fmla="*/ 162878 w 1238250"/>
                <a:gd name="connsiteY1" fmla="*/ 428625 h 428625"/>
                <a:gd name="connsiteX2" fmla="*/ 0 w 1238250"/>
                <a:gd name="connsiteY2" fmla="*/ 265747 h 428625"/>
                <a:gd name="connsiteX3" fmla="*/ 0 w 1238250"/>
                <a:gd name="connsiteY3" fmla="*/ 162878 h 428625"/>
                <a:gd name="connsiteX4" fmla="*/ 360997 w 1238250"/>
                <a:gd name="connsiteY4" fmla="*/ 0 h 428625"/>
                <a:gd name="connsiteX5" fmla="*/ 849630 w 1238250"/>
                <a:gd name="connsiteY5" fmla="*/ 0 h 428625"/>
                <a:gd name="connsiteX6" fmla="*/ 1246823 w 1238250"/>
                <a:gd name="connsiteY6" fmla="*/ 162878 h 428625"/>
                <a:gd name="connsiteX7" fmla="*/ 1246823 w 1238250"/>
                <a:gd name="connsiteY7" fmla="*/ 265747 h 428625"/>
                <a:gd name="connsiteX8" fmla="*/ 1082993 w 1238250"/>
                <a:gd name="connsiteY8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50" h="428625">
                  <a:moveTo>
                    <a:pt x="1082993" y="428625"/>
                  </a:moveTo>
                  <a:lnTo>
                    <a:pt x="162878" y="428625"/>
                  </a:lnTo>
                  <a:cubicBezTo>
                    <a:pt x="73343" y="428625"/>
                    <a:pt x="0" y="355282"/>
                    <a:pt x="0" y="265747"/>
                  </a:cubicBezTo>
                  <a:lnTo>
                    <a:pt x="0" y="162878"/>
                  </a:lnTo>
                  <a:cubicBezTo>
                    <a:pt x="0" y="49530"/>
                    <a:pt x="140970" y="0"/>
                    <a:pt x="360997" y="0"/>
                  </a:cubicBezTo>
                  <a:lnTo>
                    <a:pt x="849630" y="0"/>
                  </a:lnTo>
                  <a:cubicBezTo>
                    <a:pt x="1119188" y="0"/>
                    <a:pt x="1246823" y="47625"/>
                    <a:pt x="1246823" y="162878"/>
                  </a:cubicBezTo>
                  <a:lnTo>
                    <a:pt x="1246823" y="265747"/>
                  </a:lnTo>
                  <a:cubicBezTo>
                    <a:pt x="1245870" y="356235"/>
                    <a:pt x="1172528" y="428625"/>
                    <a:pt x="1082993" y="428625"/>
                  </a:cubicBez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0F0716F-2290-4D0E-B49D-04C2F02AF49B}"/>
                </a:ext>
              </a:extLst>
            </p:cNvPr>
            <p:cNvSpPr/>
            <p:nvPr/>
          </p:nvSpPr>
          <p:spPr>
            <a:xfrm>
              <a:off x="8597935" y="1716405"/>
              <a:ext cx="762000" cy="438150"/>
            </a:xfrm>
            <a:custGeom>
              <a:avLst/>
              <a:gdLst>
                <a:gd name="connsiteX0" fmla="*/ 728945 w 762000"/>
                <a:gd name="connsiteY0" fmla="*/ 437198 h 438150"/>
                <a:gd name="connsiteX1" fmla="*/ 728945 w 762000"/>
                <a:gd name="connsiteY1" fmla="*/ 437198 h 438150"/>
                <a:gd name="connsiteX2" fmla="*/ 714658 w 762000"/>
                <a:gd name="connsiteY2" fmla="*/ 410528 h 438150"/>
                <a:gd name="connsiteX3" fmla="*/ 685130 w 762000"/>
                <a:gd name="connsiteY3" fmla="*/ 161925 h 438150"/>
                <a:gd name="connsiteX4" fmla="*/ 369853 w 762000"/>
                <a:gd name="connsiteY4" fmla="*/ 45720 h 438150"/>
                <a:gd name="connsiteX5" fmla="*/ 102200 w 762000"/>
                <a:gd name="connsiteY5" fmla="*/ 147638 h 438150"/>
                <a:gd name="connsiteX6" fmla="*/ 50765 w 762000"/>
                <a:gd name="connsiteY6" fmla="*/ 406717 h 438150"/>
                <a:gd name="connsiteX7" fmla="*/ 33620 w 762000"/>
                <a:gd name="connsiteY7" fmla="*/ 431483 h 438150"/>
                <a:gd name="connsiteX8" fmla="*/ 33620 w 762000"/>
                <a:gd name="connsiteY8" fmla="*/ 431483 h 438150"/>
                <a:gd name="connsiteX9" fmla="*/ 5997 w 762000"/>
                <a:gd name="connsiteY9" fmla="*/ 413385 h 438150"/>
                <a:gd name="connsiteX10" fmla="*/ 66958 w 762000"/>
                <a:gd name="connsiteY10" fmla="*/ 119063 h 438150"/>
                <a:gd name="connsiteX11" fmla="*/ 368900 w 762000"/>
                <a:gd name="connsiteY11" fmla="*/ 0 h 438150"/>
                <a:gd name="connsiteX12" fmla="*/ 720372 w 762000"/>
                <a:gd name="connsiteY12" fmla="*/ 135255 h 438150"/>
                <a:gd name="connsiteX13" fmla="*/ 756568 w 762000"/>
                <a:gd name="connsiteY13" fmla="*/ 420053 h 438150"/>
                <a:gd name="connsiteX14" fmla="*/ 728945 w 762000"/>
                <a:gd name="connsiteY14" fmla="*/ 437198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0" h="438150">
                  <a:moveTo>
                    <a:pt x="728945" y="437198"/>
                  </a:moveTo>
                  <a:lnTo>
                    <a:pt x="728945" y="437198"/>
                  </a:lnTo>
                  <a:cubicBezTo>
                    <a:pt x="718468" y="433388"/>
                    <a:pt x="711800" y="421958"/>
                    <a:pt x="714658" y="410528"/>
                  </a:cubicBezTo>
                  <a:cubicBezTo>
                    <a:pt x="726088" y="364808"/>
                    <a:pt x="747043" y="249555"/>
                    <a:pt x="685130" y="161925"/>
                  </a:cubicBezTo>
                  <a:cubicBezTo>
                    <a:pt x="630838" y="84773"/>
                    <a:pt x="525110" y="45720"/>
                    <a:pt x="369853" y="45720"/>
                  </a:cubicBezTo>
                  <a:cubicBezTo>
                    <a:pt x="246028" y="45720"/>
                    <a:pt x="155540" y="80010"/>
                    <a:pt x="102200" y="147638"/>
                  </a:cubicBezTo>
                  <a:cubicBezTo>
                    <a:pt x="32668" y="236220"/>
                    <a:pt x="43145" y="359092"/>
                    <a:pt x="50765" y="406717"/>
                  </a:cubicBezTo>
                  <a:cubicBezTo>
                    <a:pt x="52670" y="418148"/>
                    <a:pt x="45050" y="428625"/>
                    <a:pt x="33620" y="431483"/>
                  </a:cubicBezTo>
                  <a:lnTo>
                    <a:pt x="33620" y="431483"/>
                  </a:lnTo>
                  <a:cubicBezTo>
                    <a:pt x="21237" y="434340"/>
                    <a:pt x="8855" y="426720"/>
                    <a:pt x="5997" y="413385"/>
                  </a:cubicBezTo>
                  <a:cubicBezTo>
                    <a:pt x="-2575" y="359092"/>
                    <a:pt x="-14005" y="221933"/>
                    <a:pt x="66958" y="119063"/>
                  </a:cubicBezTo>
                  <a:cubicBezTo>
                    <a:pt x="128870" y="40005"/>
                    <a:pt x="230787" y="0"/>
                    <a:pt x="368900" y="0"/>
                  </a:cubicBezTo>
                  <a:cubicBezTo>
                    <a:pt x="539397" y="0"/>
                    <a:pt x="657508" y="45720"/>
                    <a:pt x="720372" y="135255"/>
                  </a:cubicBezTo>
                  <a:cubicBezTo>
                    <a:pt x="792763" y="238125"/>
                    <a:pt x="769903" y="367665"/>
                    <a:pt x="756568" y="420053"/>
                  </a:cubicBezTo>
                  <a:cubicBezTo>
                    <a:pt x="754663" y="434340"/>
                    <a:pt x="741328" y="441960"/>
                    <a:pt x="728945" y="437198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5913D07-8621-49E7-A015-F3522956410B}"/>
                </a:ext>
              </a:extLst>
            </p:cNvPr>
            <p:cNvSpPr/>
            <p:nvPr/>
          </p:nvSpPr>
          <p:spPr>
            <a:xfrm>
              <a:off x="8898255" y="3751897"/>
              <a:ext cx="152400" cy="990600"/>
            </a:xfrm>
            <a:custGeom>
              <a:avLst/>
              <a:gdLst>
                <a:gd name="connsiteX0" fmla="*/ 78105 w 152400"/>
                <a:gd name="connsiteY0" fmla="*/ 0 h 990600"/>
                <a:gd name="connsiteX1" fmla="*/ 3810 w 152400"/>
                <a:gd name="connsiteY1" fmla="*/ 73343 h 990600"/>
                <a:gd name="connsiteX2" fmla="*/ 0 w 152400"/>
                <a:gd name="connsiteY2" fmla="*/ 934403 h 990600"/>
                <a:gd name="connsiteX3" fmla="*/ 58102 w 152400"/>
                <a:gd name="connsiteY3" fmla="*/ 997268 h 990600"/>
                <a:gd name="connsiteX4" fmla="*/ 94297 w 152400"/>
                <a:gd name="connsiteY4" fmla="*/ 997268 h 990600"/>
                <a:gd name="connsiteX5" fmla="*/ 152400 w 152400"/>
                <a:gd name="connsiteY5" fmla="*/ 934403 h 990600"/>
                <a:gd name="connsiteX6" fmla="*/ 152400 w 152400"/>
                <a:gd name="connsiteY6" fmla="*/ 74295 h 990600"/>
                <a:gd name="connsiteX7" fmla="*/ 78105 w 152400"/>
                <a:gd name="connsiteY7" fmla="*/ 0 h 990600"/>
                <a:gd name="connsiteX8" fmla="*/ 78105 w 152400"/>
                <a:gd name="connsiteY8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990600">
                  <a:moveTo>
                    <a:pt x="78105" y="0"/>
                  </a:moveTo>
                  <a:cubicBezTo>
                    <a:pt x="37147" y="0"/>
                    <a:pt x="3810" y="33338"/>
                    <a:pt x="3810" y="73343"/>
                  </a:cubicBezTo>
                  <a:cubicBezTo>
                    <a:pt x="1905" y="340995"/>
                    <a:pt x="0" y="934403"/>
                    <a:pt x="0" y="934403"/>
                  </a:cubicBezTo>
                  <a:cubicBezTo>
                    <a:pt x="0" y="968693"/>
                    <a:pt x="25717" y="997268"/>
                    <a:pt x="58102" y="997268"/>
                  </a:cubicBezTo>
                  <a:lnTo>
                    <a:pt x="94297" y="997268"/>
                  </a:lnTo>
                  <a:cubicBezTo>
                    <a:pt x="126682" y="997268"/>
                    <a:pt x="152400" y="969645"/>
                    <a:pt x="152400" y="934403"/>
                  </a:cubicBezTo>
                  <a:lnTo>
                    <a:pt x="152400" y="74295"/>
                  </a:lnTo>
                  <a:cubicBezTo>
                    <a:pt x="152400" y="33338"/>
                    <a:pt x="119063" y="0"/>
                    <a:pt x="78105" y="0"/>
                  </a:cubicBezTo>
                  <a:lnTo>
                    <a:pt x="78105" y="0"/>
                  </a:ln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515353E-DE8C-417A-AFD4-74CFB3F7D595}"/>
                </a:ext>
              </a:extLst>
            </p:cNvPr>
            <p:cNvSpPr/>
            <p:nvPr/>
          </p:nvSpPr>
          <p:spPr>
            <a:xfrm>
              <a:off x="8784908" y="2981325"/>
              <a:ext cx="1704975" cy="885825"/>
            </a:xfrm>
            <a:custGeom>
              <a:avLst/>
              <a:gdLst>
                <a:gd name="connsiteX0" fmla="*/ 1712595 w 1704975"/>
                <a:gd name="connsiteY0" fmla="*/ 891540 h 885825"/>
                <a:gd name="connsiteX1" fmla="*/ 0 w 1704975"/>
                <a:gd name="connsiteY1" fmla="*/ 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975" h="885825">
                  <a:moveTo>
                    <a:pt x="1712595" y="891540"/>
                  </a:moveTo>
                  <a:lnTo>
                    <a:pt x="0" y="0"/>
                  </a:lnTo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F3AE42A-1DC4-40E2-BCD6-F2CD7778E15C}"/>
                </a:ext>
              </a:extLst>
            </p:cNvPr>
            <p:cNvSpPr/>
            <p:nvPr/>
          </p:nvSpPr>
          <p:spPr>
            <a:xfrm>
              <a:off x="7845742" y="2672715"/>
              <a:ext cx="2266950" cy="1038225"/>
            </a:xfrm>
            <a:custGeom>
              <a:avLst/>
              <a:gdLst>
                <a:gd name="connsiteX0" fmla="*/ 2187893 w 2266950"/>
                <a:gd name="connsiteY0" fmla="*/ 948690 h 1038225"/>
                <a:gd name="connsiteX1" fmla="*/ 2083118 w 2266950"/>
                <a:gd name="connsiteY1" fmla="*/ 920115 h 1038225"/>
                <a:gd name="connsiteX2" fmla="*/ 1611630 w 2266950"/>
                <a:gd name="connsiteY2" fmla="*/ 182880 h 1038225"/>
                <a:gd name="connsiteX3" fmla="*/ 1438275 w 2266950"/>
                <a:gd name="connsiteY3" fmla="*/ 60960 h 1038225"/>
                <a:gd name="connsiteX4" fmla="*/ 1149668 w 2266950"/>
                <a:gd name="connsiteY4" fmla="*/ 0 h 1038225"/>
                <a:gd name="connsiteX5" fmla="*/ 1149668 w 2266950"/>
                <a:gd name="connsiteY5" fmla="*/ 0 h 1038225"/>
                <a:gd name="connsiteX6" fmla="*/ 1144905 w 2266950"/>
                <a:gd name="connsiteY6" fmla="*/ 0 h 1038225"/>
                <a:gd name="connsiteX7" fmla="*/ 1134427 w 2266950"/>
                <a:gd name="connsiteY7" fmla="*/ 0 h 1038225"/>
                <a:gd name="connsiteX8" fmla="*/ 1123950 w 2266950"/>
                <a:gd name="connsiteY8" fmla="*/ 0 h 1038225"/>
                <a:gd name="connsiteX9" fmla="*/ 1119188 w 2266950"/>
                <a:gd name="connsiteY9" fmla="*/ 0 h 1038225"/>
                <a:gd name="connsiteX10" fmla="*/ 1119188 w 2266950"/>
                <a:gd name="connsiteY10" fmla="*/ 0 h 1038225"/>
                <a:gd name="connsiteX11" fmla="*/ 830580 w 2266950"/>
                <a:gd name="connsiteY11" fmla="*/ 60960 h 1038225"/>
                <a:gd name="connsiteX12" fmla="*/ 657225 w 2266950"/>
                <a:gd name="connsiteY12" fmla="*/ 182880 h 1038225"/>
                <a:gd name="connsiteX13" fmla="*/ 185738 w 2266950"/>
                <a:gd name="connsiteY13" fmla="*/ 920115 h 1038225"/>
                <a:gd name="connsiteX14" fmla="*/ 80963 w 2266950"/>
                <a:gd name="connsiteY14" fmla="*/ 948690 h 1038225"/>
                <a:gd name="connsiteX15" fmla="*/ 0 w 2266950"/>
                <a:gd name="connsiteY15" fmla="*/ 1034415 h 1038225"/>
                <a:gd name="connsiteX16" fmla="*/ 590550 w 2266950"/>
                <a:gd name="connsiteY16" fmla="*/ 434340 h 1038225"/>
                <a:gd name="connsiteX17" fmla="*/ 681990 w 2266950"/>
                <a:gd name="connsiteY17" fmla="*/ 267653 h 1038225"/>
                <a:gd name="connsiteX18" fmla="*/ 1134427 w 2266950"/>
                <a:gd name="connsiteY18" fmla="*/ 64770 h 1038225"/>
                <a:gd name="connsiteX19" fmla="*/ 1586865 w 2266950"/>
                <a:gd name="connsiteY19" fmla="*/ 267653 h 1038225"/>
                <a:gd name="connsiteX20" fmla="*/ 1678305 w 2266950"/>
                <a:gd name="connsiteY20" fmla="*/ 434340 h 1038225"/>
                <a:gd name="connsiteX21" fmla="*/ 2268855 w 2266950"/>
                <a:gd name="connsiteY21" fmla="*/ 1034415 h 1038225"/>
                <a:gd name="connsiteX22" fmla="*/ 2187893 w 2266950"/>
                <a:gd name="connsiteY22" fmla="*/ 948690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6950" h="1038225">
                  <a:moveTo>
                    <a:pt x="2187893" y="948690"/>
                  </a:moveTo>
                  <a:cubicBezTo>
                    <a:pt x="2156460" y="946785"/>
                    <a:pt x="2120265" y="939165"/>
                    <a:pt x="2083118" y="920115"/>
                  </a:cubicBezTo>
                  <a:cubicBezTo>
                    <a:pt x="1913573" y="833438"/>
                    <a:pt x="1723073" y="340042"/>
                    <a:pt x="1611630" y="182880"/>
                  </a:cubicBezTo>
                  <a:cubicBezTo>
                    <a:pt x="1574483" y="130492"/>
                    <a:pt x="1508760" y="90488"/>
                    <a:pt x="1438275" y="60960"/>
                  </a:cubicBezTo>
                  <a:cubicBezTo>
                    <a:pt x="1345883" y="21907"/>
                    <a:pt x="1247775" y="1905"/>
                    <a:pt x="1149668" y="0"/>
                  </a:cubicBezTo>
                  <a:lnTo>
                    <a:pt x="1149668" y="0"/>
                  </a:lnTo>
                  <a:cubicBezTo>
                    <a:pt x="1147763" y="0"/>
                    <a:pt x="1146810" y="0"/>
                    <a:pt x="1144905" y="0"/>
                  </a:cubicBezTo>
                  <a:cubicBezTo>
                    <a:pt x="1141095" y="0"/>
                    <a:pt x="1138238" y="0"/>
                    <a:pt x="1134427" y="0"/>
                  </a:cubicBezTo>
                  <a:cubicBezTo>
                    <a:pt x="1130618" y="0"/>
                    <a:pt x="1127760" y="0"/>
                    <a:pt x="1123950" y="0"/>
                  </a:cubicBezTo>
                  <a:cubicBezTo>
                    <a:pt x="1122045" y="0"/>
                    <a:pt x="1121093" y="0"/>
                    <a:pt x="1119188" y="0"/>
                  </a:cubicBezTo>
                  <a:lnTo>
                    <a:pt x="1119188" y="0"/>
                  </a:lnTo>
                  <a:cubicBezTo>
                    <a:pt x="1021080" y="1905"/>
                    <a:pt x="922973" y="21907"/>
                    <a:pt x="830580" y="60960"/>
                  </a:cubicBezTo>
                  <a:cubicBezTo>
                    <a:pt x="760095" y="90488"/>
                    <a:pt x="694373" y="130492"/>
                    <a:pt x="657225" y="182880"/>
                  </a:cubicBezTo>
                  <a:cubicBezTo>
                    <a:pt x="545783" y="340042"/>
                    <a:pt x="355283" y="833438"/>
                    <a:pt x="185738" y="920115"/>
                  </a:cubicBezTo>
                  <a:cubicBezTo>
                    <a:pt x="148590" y="939165"/>
                    <a:pt x="111442" y="946785"/>
                    <a:pt x="80963" y="948690"/>
                  </a:cubicBezTo>
                  <a:cubicBezTo>
                    <a:pt x="35242" y="951547"/>
                    <a:pt x="0" y="988695"/>
                    <a:pt x="0" y="1034415"/>
                  </a:cubicBezTo>
                  <a:cubicBezTo>
                    <a:pt x="0" y="1034415"/>
                    <a:pt x="290513" y="1143000"/>
                    <a:pt x="590550" y="434340"/>
                  </a:cubicBezTo>
                  <a:lnTo>
                    <a:pt x="681990" y="267653"/>
                  </a:lnTo>
                  <a:cubicBezTo>
                    <a:pt x="681990" y="267653"/>
                    <a:pt x="804863" y="73342"/>
                    <a:pt x="1134427" y="64770"/>
                  </a:cubicBezTo>
                  <a:cubicBezTo>
                    <a:pt x="1463993" y="74295"/>
                    <a:pt x="1586865" y="267653"/>
                    <a:pt x="1586865" y="267653"/>
                  </a:cubicBezTo>
                  <a:lnTo>
                    <a:pt x="1678305" y="434340"/>
                  </a:lnTo>
                  <a:cubicBezTo>
                    <a:pt x="1978343" y="1143000"/>
                    <a:pt x="2268855" y="1034415"/>
                    <a:pt x="2268855" y="1034415"/>
                  </a:cubicBezTo>
                  <a:cubicBezTo>
                    <a:pt x="2268855" y="988695"/>
                    <a:pt x="2233613" y="951547"/>
                    <a:pt x="2187893" y="94869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FF94BFF-FB1E-47C7-ACB8-760D579A5626}"/>
                </a:ext>
              </a:extLst>
            </p:cNvPr>
            <p:cNvSpPr/>
            <p:nvPr/>
          </p:nvSpPr>
          <p:spPr>
            <a:xfrm>
              <a:off x="9653588" y="2603183"/>
              <a:ext cx="228600" cy="133350"/>
            </a:xfrm>
            <a:custGeom>
              <a:avLst/>
              <a:gdLst>
                <a:gd name="connsiteX0" fmla="*/ 0 w 228600"/>
                <a:gd name="connsiteY0" fmla="*/ 0 h 133350"/>
                <a:gd name="connsiteX1" fmla="*/ 235268 w 228600"/>
                <a:gd name="connsiteY1" fmla="*/ 0 h 133350"/>
                <a:gd name="connsiteX2" fmla="*/ 235268 w 228600"/>
                <a:gd name="connsiteY2" fmla="*/ 136208 h 133350"/>
                <a:gd name="connsiteX3" fmla="*/ 0 w 228600"/>
                <a:gd name="connsiteY3" fmla="*/ 13620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33350">
                  <a:moveTo>
                    <a:pt x="0" y="0"/>
                  </a:moveTo>
                  <a:lnTo>
                    <a:pt x="235268" y="0"/>
                  </a:lnTo>
                  <a:lnTo>
                    <a:pt x="235268" y="136208"/>
                  </a:lnTo>
                  <a:lnTo>
                    <a:pt x="0" y="13620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E9BD7E-C2E7-48DE-9131-C3FAF61907B9}"/>
                </a:ext>
              </a:extLst>
            </p:cNvPr>
            <p:cNvSpPr/>
            <p:nvPr/>
          </p:nvSpPr>
          <p:spPr>
            <a:xfrm>
              <a:off x="9951720" y="2489835"/>
              <a:ext cx="228600" cy="247650"/>
            </a:xfrm>
            <a:custGeom>
              <a:avLst/>
              <a:gdLst>
                <a:gd name="connsiteX0" fmla="*/ 0 w 228600"/>
                <a:gd name="connsiteY0" fmla="*/ 0 h 247650"/>
                <a:gd name="connsiteX1" fmla="*/ 235268 w 228600"/>
                <a:gd name="connsiteY1" fmla="*/ 0 h 247650"/>
                <a:gd name="connsiteX2" fmla="*/ 235268 w 228600"/>
                <a:gd name="connsiteY2" fmla="*/ 250507 h 247650"/>
                <a:gd name="connsiteX3" fmla="*/ 0 w 228600"/>
                <a:gd name="connsiteY3" fmla="*/ 250507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47650">
                  <a:moveTo>
                    <a:pt x="0" y="0"/>
                  </a:moveTo>
                  <a:lnTo>
                    <a:pt x="235268" y="0"/>
                  </a:lnTo>
                  <a:lnTo>
                    <a:pt x="235268" y="250507"/>
                  </a:lnTo>
                  <a:lnTo>
                    <a:pt x="0" y="250507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BCD922-4C33-463F-B496-88B97C5781C4}"/>
                </a:ext>
              </a:extLst>
            </p:cNvPr>
            <p:cNvSpPr/>
            <p:nvPr/>
          </p:nvSpPr>
          <p:spPr>
            <a:xfrm>
              <a:off x="10242233" y="2374583"/>
              <a:ext cx="228600" cy="361950"/>
            </a:xfrm>
            <a:custGeom>
              <a:avLst/>
              <a:gdLst>
                <a:gd name="connsiteX0" fmla="*/ 0 w 228600"/>
                <a:gd name="connsiteY0" fmla="*/ 0 h 361950"/>
                <a:gd name="connsiteX1" fmla="*/ 235268 w 228600"/>
                <a:gd name="connsiteY1" fmla="*/ 0 h 361950"/>
                <a:gd name="connsiteX2" fmla="*/ 235268 w 228600"/>
                <a:gd name="connsiteY2" fmla="*/ 365760 h 361950"/>
                <a:gd name="connsiteX3" fmla="*/ 0 w 228600"/>
                <a:gd name="connsiteY3" fmla="*/ 36576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361950">
                  <a:moveTo>
                    <a:pt x="0" y="0"/>
                  </a:moveTo>
                  <a:lnTo>
                    <a:pt x="235268" y="0"/>
                  </a:lnTo>
                  <a:lnTo>
                    <a:pt x="235268" y="365760"/>
                  </a:lnTo>
                  <a:lnTo>
                    <a:pt x="0" y="365760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D5D0E50-2B2F-4468-9C5F-D6927442A75E}"/>
                </a:ext>
              </a:extLst>
            </p:cNvPr>
            <p:cNvSpPr/>
            <p:nvPr/>
          </p:nvSpPr>
          <p:spPr>
            <a:xfrm>
              <a:off x="10540365" y="2277428"/>
              <a:ext cx="228600" cy="457200"/>
            </a:xfrm>
            <a:custGeom>
              <a:avLst/>
              <a:gdLst>
                <a:gd name="connsiteX0" fmla="*/ 0 w 228600"/>
                <a:gd name="connsiteY0" fmla="*/ 0 h 457200"/>
                <a:gd name="connsiteX1" fmla="*/ 235267 w 228600"/>
                <a:gd name="connsiteY1" fmla="*/ 0 h 457200"/>
                <a:gd name="connsiteX2" fmla="*/ 235267 w 228600"/>
                <a:gd name="connsiteY2" fmla="*/ 462915 h 457200"/>
                <a:gd name="connsiteX3" fmla="*/ 0 w 228600"/>
                <a:gd name="connsiteY3" fmla="*/ 462915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457200">
                  <a:moveTo>
                    <a:pt x="0" y="0"/>
                  </a:moveTo>
                  <a:lnTo>
                    <a:pt x="235267" y="0"/>
                  </a:lnTo>
                  <a:lnTo>
                    <a:pt x="235267" y="462915"/>
                  </a:lnTo>
                  <a:lnTo>
                    <a:pt x="0" y="462915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856DF18-EB1B-4B90-AA75-94FEA1F19650}"/>
                </a:ext>
              </a:extLst>
            </p:cNvPr>
            <p:cNvSpPr/>
            <p:nvPr/>
          </p:nvSpPr>
          <p:spPr>
            <a:xfrm>
              <a:off x="9526905" y="672465"/>
              <a:ext cx="1371600" cy="1257300"/>
            </a:xfrm>
            <a:custGeom>
              <a:avLst/>
              <a:gdLst>
                <a:gd name="connsiteX0" fmla="*/ 1262063 w 1371600"/>
                <a:gd name="connsiteY0" fmla="*/ 1263968 h 1257300"/>
                <a:gd name="connsiteX1" fmla="*/ 113347 w 1371600"/>
                <a:gd name="connsiteY1" fmla="*/ 1263968 h 1257300"/>
                <a:gd name="connsiteX2" fmla="*/ 0 w 1371600"/>
                <a:gd name="connsiteY2" fmla="*/ 1150620 h 1257300"/>
                <a:gd name="connsiteX3" fmla="*/ 0 w 1371600"/>
                <a:gd name="connsiteY3" fmla="*/ 113348 h 1257300"/>
                <a:gd name="connsiteX4" fmla="*/ 113347 w 1371600"/>
                <a:gd name="connsiteY4" fmla="*/ 0 h 1257300"/>
                <a:gd name="connsiteX5" fmla="*/ 1263015 w 1371600"/>
                <a:gd name="connsiteY5" fmla="*/ 0 h 1257300"/>
                <a:gd name="connsiteX6" fmla="*/ 1376363 w 1371600"/>
                <a:gd name="connsiteY6" fmla="*/ 113348 h 1257300"/>
                <a:gd name="connsiteX7" fmla="*/ 1376363 w 1371600"/>
                <a:gd name="connsiteY7" fmla="*/ 1150620 h 1257300"/>
                <a:gd name="connsiteX8" fmla="*/ 1262063 w 1371600"/>
                <a:gd name="connsiteY8" fmla="*/ 1263968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0" h="1257300">
                  <a:moveTo>
                    <a:pt x="1262063" y="1263968"/>
                  </a:moveTo>
                  <a:lnTo>
                    <a:pt x="113347" y="1263968"/>
                  </a:lnTo>
                  <a:cubicBezTo>
                    <a:pt x="50482" y="1263968"/>
                    <a:pt x="0" y="1213485"/>
                    <a:pt x="0" y="1150620"/>
                  </a:cubicBezTo>
                  <a:lnTo>
                    <a:pt x="0" y="113348"/>
                  </a:lnTo>
                  <a:cubicBezTo>
                    <a:pt x="0" y="50483"/>
                    <a:pt x="50482" y="0"/>
                    <a:pt x="113347" y="0"/>
                  </a:cubicBezTo>
                  <a:lnTo>
                    <a:pt x="1263015" y="0"/>
                  </a:lnTo>
                  <a:cubicBezTo>
                    <a:pt x="1325880" y="0"/>
                    <a:pt x="1376363" y="50483"/>
                    <a:pt x="1376363" y="113348"/>
                  </a:cubicBezTo>
                  <a:lnTo>
                    <a:pt x="1376363" y="1150620"/>
                  </a:lnTo>
                  <a:cubicBezTo>
                    <a:pt x="1376363" y="1213485"/>
                    <a:pt x="1324927" y="1263968"/>
                    <a:pt x="1262063" y="1263968"/>
                  </a:cubicBezTo>
                  <a:close/>
                </a:path>
              </a:pathLst>
            </a:custGeom>
            <a:solidFill>
              <a:srgbClr val="232A4E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E0E636E-5253-4DA3-93A4-C37791B270E0}"/>
                </a:ext>
              </a:extLst>
            </p:cNvPr>
            <p:cNvSpPr/>
            <p:nvPr/>
          </p:nvSpPr>
          <p:spPr>
            <a:xfrm>
              <a:off x="10334625" y="907733"/>
              <a:ext cx="381000" cy="381000"/>
            </a:xfrm>
            <a:custGeom>
              <a:avLst/>
              <a:gdLst>
                <a:gd name="connsiteX0" fmla="*/ 386715 w 381000"/>
                <a:gd name="connsiteY0" fmla="*/ 193357 h 381000"/>
                <a:gd name="connsiteX1" fmla="*/ 193357 w 381000"/>
                <a:gd name="connsiteY1" fmla="*/ 386715 h 381000"/>
                <a:gd name="connsiteX2" fmla="*/ 193357 w 381000"/>
                <a:gd name="connsiteY2" fmla="*/ 193357 h 381000"/>
                <a:gd name="connsiteX3" fmla="*/ 0 w 381000"/>
                <a:gd name="connsiteY3" fmla="*/ 193357 h 381000"/>
                <a:gd name="connsiteX4" fmla="*/ 193357 w 381000"/>
                <a:gd name="connsiteY4" fmla="*/ 0 h 381000"/>
                <a:gd name="connsiteX5" fmla="*/ 386715 w 381000"/>
                <a:gd name="connsiteY5" fmla="*/ 19335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" h="381000">
                  <a:moveTo>
                    <a:pt x="386715" y="193357"/>
                  </a:moveTo>
                  <a:cubicBezTo>
                    <a:pt x="386715" y="300038"/>
                    <a:pt x="300038" y="386715"/>
                    <a:pt x="193357" y="386715"/>
                  </a:cubicBezTo>
                  <a:lnTo>
                    <a:pt x="193357" y="193357"/>
                  </a:lnTo>
                  <a:lnTo>
                    <a:pt x="0" y="193357"/>
                  </a:lnTo>
                  <a:cubicBezTo>
                    <a:pt x="0" y="86677"/>
                    <a:pt x="86678" y="0"/>
                    <a:pt x="193357" y="0"/>
                  </a:cubicBezTo>
                  <a:cubicBezTo>
                    <a:pt x="300038" y="0"/>
                    <a:pt x="386715" y="86677"/>
                    <a:pt x="386715" y="19335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FC4052-DD34-44C8-B0A1-9904A3B03B00}"/>
                </a:ext>
              </a:extLst>
            </p:cNvPr>
            <p:cNvSpPr/>
            <p:nvPr/>
          </p:nvSpPr>
          <p:spPr>
            <a:xfrm>
              <a:off x="9728835" y="933450"/>
              <a:ext cx="428625" cy="38100"/>
            </a:xfrm>
            <a:custGeom>
              <a:avLst/>
              <a:gdLst>
                <a:gd name="connsiteX0" fmla="*/ 0 w 428625"/>
                <a:gd name="connsiteY0" fmla="*/ 0 h 38100"/>
                <a:gd name="connsiteX1" fmla="*/ 436245 w 428625"/>
                <a:gd name="connsiteY1" fmla="*/ 0 h 38100"/>
                <a:gd name="connsiteX2" fmla="*/ 436245 w 428625"/>
                <a:gd name="connsiteY2" fmla="*/ 38100 h 38100"/>
                <a:gd name="connsiteX3" fmla="*/ 0 w 428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38100">
                  <a:moveTo>
                    <a:pt x="0" y="0"/>
                  </a:moveTo>
                  <a:lnTo>
                    <a:pt x="436245" y="0"/>
                  </a:lnTo>
                  <a:lnTo>
                    <a:pt x="436245" y="38100"/>
                  </a:lnTo>
                  <a:lnTo>
                    <a:pt x="0" y="381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1C6855-FE95-446A-8A2C-F8245D37CDCA}"/>
                </a:ext>
              </a:extLst>
            </p:cNvPr>
            <p:cNvSpPr/>
            <p:nvPr/>
          </p:nvSpPr>
          <p:spPr>
            <a:xfrm>
              <a:off x="9728835" y="1082040"/>
              <a:ext cx="428625" cy="38100"/>
            </a:xfrm>
            <a:custGeom>
              <a:avLst/>
              <a:gdLst>
                <a:gd name="connsiteX0" fmla="*/ 0 w 428625"/>
                <a:gd name="connsiteY0" fmla="*/ 0 h 38100"/>
                <a:gd name="connsiteX1" fmla="*/ 436245 w 428625"/>
                <a:gd name="connsiteY1" fmla="*/ 0 h 38100"/>
                <a:gd name="connsiteX2" fmla="*/ 436245 w 428625"/>
                <a:gd name="connsiteY2" fmla="*/ 38100 h 38100"/>
                <a:gd name="connsiteX3" fmla="*/ 0 w 428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38100">
                  <a:moveTo>
                    <a:pt x="0" y="0"/>
                  </a:moveTo>
                  <a:lnTo>
                    <a:pt x="436245" y="0"/>
                  </a:lnTo>
                  <a:lnTo>
                    <a:pt x="436245" y="38100"/>
                  </a:lnTo>
                  <a:lnTo>
                    <a:pt x="0" y="381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A24A3C5-7AC5-4A1E-907C-D2F0F13791E1}"/>
                </a:ext>
              </a:extLst>
            </p:cNvPr>
            <p:cNvSpPr/>
            <p:nvPr/>
          </p:nvSpPr>
          <p:spPr>
            <a:xfrm>
              <a:off x="9728835" y="1254443"/>
              <a:ext cx="428625" cy="38100"/>
            </a:xfrm>
            <a:custGeom>
              <a:avLst/>
              <a:gdLst>
                <a:gd name="connsiteX0" fmla="*/ 0 w 428625"/>
                <a:gd name="connsiteY0" fmla="*/ 0 h 38100"/>
                <a:gd name="connsiteX1" fmla="*/ 436245 w 428625"/>
                <a:gd name="connsiteY1" fmla="*/ 0 h 38100"/>
                <a:gd name="connsiteX2" fmla="*/ 436245 w 428625"/>
                <a:gd name="connsiteY2" fmla="*/ 38100 h 38100"/>
                <a:gd name="connsiteX3" fmla="*/ 0 w 428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38100">
                  <a:moveTo>
                    <a:pt x="0" y="0"/>
                  </a:moveTo>
                  <a:lnTo>
                    <a:pt x="436245" y="0"/>
                  </a:lnTo>
                  <a:lnTo>
                    <a:pt x="436245" y="38100"/>
                  </a:lnTo>
                  <a:lnTo>
                    <a:pt x="0" y="381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44218E-99B4-4102-94E9-71ACEA6E7D52}"/>
                </a:ext>
              </a:extLst>
            </p:cNvPr>
            <p:cNvSpPr/>
            <p:nvPr/>
          </p:nvSpPr>
          <p:spPr>
            <a:xfrm>
              <a:off x="9048391" y="379095"/>
              <a:ext cx="38100" cy="38100"/>
            </a:xfrm>
            <a:custGeom>
              <a:avLst/>
              <a:gdLst>
                <a:gd name="connsiteX0" fmla="*/ 23218 w 38100"/>
                <a:gd name="connsiteY0" fmla="*/ 47625 h 38100"/>
                <a:gd name="connsiteX1" fmla="*/ 23218 w 38100"/>
                <a:gd name="connsiteY1" fmla="*/ 0 h 38100"/>
                <a:gd name="connsiteX2" fmla="*/ 23218 w 38100"/>
                <a:gd name="connsiteY2" fmla="*/ 47625 h 38100"/>
                <a:gd name="connsiteX3" fmla="*/ 23218 w 38100"/>
                <a:gd name="connsiteY3" fmla="*/ 4762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23218" y="47625"/>
                  </a:moveTo>
                  <a:cubicBezTo>
                    <a:pt x="53699" y="47625"/>
                    <a:pt x="53699" y="0"/>
                    <a:pt x="23218" y="0"/>
                  </a:cubicBezTo>
                  <a:cubicBezTo>
                    <a:pt x="-7261" y="0"/>
                    <a:pt x="-8214" y="47625"/>
                    <a:pt x="23218" y="47625"/>
                  </a:cubicBezTo>
                  <a:lnTo>
                    <a:pt x="23218" y="476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C4C02D5-215B-492D-B9C5-611B39A251A8}"/>
                </a:ext>
              </a:extLst>
            </p:cNvPr>
            <p:cNvSpPr/>
            <p:nvPr/>
          </p:nvSpPr>
          <p:spPr>
            <a:xfrm>
              <a:off x="6368415" y="1202055"/>
              <a:ext cx="2028825" cy="609600"/>
            </a:xfrm>
            <a:custGeom>
              <a:avLst/>
              <a:gdLst>
                <a:gd name="connsiteX0" fmla="*/ 1931670 w 2028825"/>
                <a:gd name="connsiteY0" fmla="*/ 610553 h 609600"/>
                <a:gd name="connsiteX1" fmla="*/ 98108 w 2028825"/>
                <a:gd name="connsiteY1" fmla="*/ 610553 h 609600"/>
                <a:gd name="connsiteX2" fmla="*/ 0 w 2028825"/>
                <a:gd name="connsiteY2" fmla="*/ 512445 h 609600"/>
                <a:gd name="connsiteX3" fmla="*/ 0 w 2028825"/>
                <a:gd name="connsiteY3" fmla="*/ 98108 h 609600"/>
                <a:gd name="connsiteX4" fmla="*/ 98108 w 2028825"/>
                <a:gd name="connsiteY4" fmla="*/ 0 h 609600"/>
                <a:gd name="connsiteX5" fmla="*/ 1932623 w 2028825"/>
                <a:gd name="connsiteY5" fmla="*/ 0 h 609600"/>
                <a:gd name="connsiteX6" fmla="*/ 2030730 w 2028825"/>
                <a:gd name="connsiteY6" fmla="*/ 98108 h 609600"/>
                <a:gd name="connsiteX7" fmla="*/ 2030730 w 2028825"/>
                <a:gd name="connsiteY7" fmla="*/ 512445 h 609600"/>
                <a:gd name="connsiteX8" fmla="*/ 1931670 w 2028825"/>
                <a:gd name="connsiteY8" fmla="*/ 6105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8825" h="609600">
                  <a:moveTo>
                    <a:pt x="1931670" y="610553"/>
                  </a:moveTo>
                  <a:lnTo>
                    <a:pt x="98108" y="610553"/>
                  </a:lnTo>
                  <a:cubicBezTo>
                    <a:pt x="43815" y="610553"/>
                    <a:pt x="0" y="566738"/>
                    <a:pt x="0" y="512445"/>
                  </a:cubicBezTo>
                  <a:lnTo>
                    <a:pt x="0" y="98108"/>
                  </a:lnTo>
                  <a:cubicBezTo>
                    <a:pt x="0" y="43815"/>
                    <a:pt x="43815" y="0"/>
                    <a:pt x="98108" y="0"/>
                  </a:cubicBezTo>
                  <a:lnTo>
                    <a:pt x="1932623" y="0"/>
                  </a:lnTo>
                  <a:cubicBezTo>
                    <a:pt x="1986915" y="0"/>
                    <a:pt x="2030730" y="43815"/>
                    <a:pt x="2030730" y="98108"/>
                  </a:cubicBezTo>
                  <a:lnTo>
                    <a:pt x="2030730" y="512445"/>
                  </a:lnTo>
                  <a:cubicBezTo>
                    <a:pt x="2029778" y="566738"/>
                    <a:pt x="1985963" y="610553"/>
                    <a:pt x="1931670" y="610553"/>
                  </a:cubicBezTo>
                  <a:close/>
                </a:path>
              </a:pathLst>
            </a:custGeom>
            <a:solidFill>
              <a:srgbClr val="F0F1F1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5AD4AA9-CE83-4B01-889F-FD397EFFE7DF}"/>
                </a:ext>
              </a:extLst>
            </p:cNvPr>
            <p:cNvSpPr/>
            <p:nvPr/>
          </p:nvSpPr>
          <p:spPr>
            <a:xfrm>
              <a:off x="6429375" y="125253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435"/>
                    <a:pt x="51435" y="66675"/>
                    <a:pt x="33338" y="66675"/>
                  </a:cubicBezTo>
                  <a:cubicBezTo>
                    <a:pt x="15240" y="66675"/>
                    <a:pt x="0" y="51435"/>
                    <a:pt x="0" y="33338"/>
                  </a:cubicBezTo>
                  <a:cubicBezTo>
                    <a:pt x="0" y="15240"/>
                    <a:pt x="15240" y="0"/>
                    <a:pt x="33338" y="0"/>
                  </a:cubicBezTo>
                  <a:cubicBezTo>
                    <a:pt x="52388" y="0"/>
                    <a:pt x="66675" y="15240"/>
                    <a:pt x="66675" y="33338"/>
                  </a:cubicBezTo>
                  <a:close/>
                </a:path>
              </a:pathLst>
            </a:custGeom>
            <a:solidFill>
              <a:srgbClr val="D0D2D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FE38B4A-905B-4053-A703-2D73DCFDB565}"/>
                </a:ext>
              </a:extLst>
            </p:cNvPr>
            <p:cNvSpPr/>
            <p:nvPr/>
          </p:nvSpPr>
          <p:spPr>
            <a:xfrm>
              <a:off x="6663690" y="1500188"/>
              <a:ext cx="200025" cy="209550"/>
            </a:xfrm>
            <a:custGeom>
              <a:avLst/>
              <a:gdLst>
                <a:gd name="connsiteX0" fmla="*/ 208598 w 200025"/>
                <a:gd name="connsiteY0" fmla="*/ 212408 h 209550"/>
                <a:gd name="connsiteX1" fmla="*/ 208598 w 200025"/>
                <a:gd name="connsiteY1" fmla="*/ 178117 h 209550"/>
                <a:gd name="connsiteX2" fmla="*/ 34290 w 200025"/>
                <a:gd name="connsiteY2" fmla="*/ 0 h 209550"/>
                <a:gd name="connsiteX3" fmla="*/ 0 w 200025"/>
                <a:gd name="connsiteY3" fmla="*/ 0 h 209550"/>
                <a:gd name="connsiteX4" fmla="*/ 208598 w 200025"/>
                <a:gd name="connsiteY4" fmla="*/ 21240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9550">
                  <a:moveTo>
                    <a:pt x="208598" y="212408"/>
                  </a:moveTo>
                  <a:lnTo>
                    <a:pt x="208598" y="178117"/>
                  </a:lnTo>
                  <a:cubicBezTo>
                    <a:pt x="112395" y="176213"/>
                    <a:pt x="34290" y="97155"/>
                    <a:pt x="34290" y="0"/>
                  </a:cubicBezTo>
                  <a:lnTo>
                    <a:pt x="0" y="0"/>
                  </a:lnTo>
                  <a:cubicBezTo>
                    <a:pt x="952" y="116205"/>
                    <a:pt x="93345" y="210503"/>
                    <a:pt x="208598" y="212408"/>
                  </a:cubicBezTo>
                  <a:close/>
                </a:path>
              </a:pathLst>
            </a:custGeom>
            <a:solidFill>
              <a:srgbClr val="FFFFFF">
                <a:alpha val="4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B991D8-BC90-420E-901D-91E08A096975}"/>
                </a:ext>
              </a:extLst>
            </p:cNvPr>
            <p:cNvSpPr/>
            <p:nvPr/>
          </p:nvSpPr>
          <p:spPr>
            <a:xfrm>
              <a:off x="6663690" y="1287780"/>
              <a:ext cx="419100" cy="419100"/>
            </a:xfrm>
            <a:custGeom>
              <a:avLst/>
              <a:gdLst>
                <a:gd name="connsiteX0" fmla="*/ 212407 w 419100"/>
                <a:gd name="connsiteY0" fmla="*/ 0 h 419100"/>
                <a:gd name="connsiteX1" fmla="*/ 0 w 419100"/>
                <a:gd name="connsiteY1" fmla="*/ 212408 h 419100"/>
                <a:gd name="connsiteX2" fmla="*/ 34290 w 419100"/>
                <a:gd name="connsiteY2" fmla="*/ 212408 h 419100"/>
                <a:gd name="connsiteX3" fmla="*/ 212407 w 419100"/>
                <a:gd name="connsiteY3" fmla="*/ 34290 h 419100"/>
                <a:gd name="connsiteX4" fmla="*/ 390525 w 419100"/>
                <a:gd name="connsiteY4" fmla="*/ 212408 h 419100"/>
                <a:gd name="connsiteX5" fmla="*/ 212407 w 419100"/>
                <a:gd name="connsiteY5" fmla="*/ 390525 h 419100"/>
                <a:gd name="connsiteX6" fmla="*/ 208598 w 419100"/>
                <a:gd name="connsiteY6" fmla="*/ 390525 h 419100"/>
                <a:gd name="connsiteX7" fmla="*/ 208598 w 419100"/>
                <a:gd name="connsiteY7" fmla="*/ 424815 h 419100"/>
                <a:gd name="connsiteX8" fmla="*/ 212407 w 419100"/>
                <a:gd name="connsiteY8" fmla="*/ 424815 h 419100"/>
                <a:gd name="connsiteX9" fmla="*/ 424815 w 419100"/>
                <a:gd name="connsiteY9" fmla="*/ 212408 h 419100"/>
                <a:gd name="connsiteX10" fmla="*/ 212407 w 419100"/>
                <a:gd name="connsiteY10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419100">
                  <a:moveTo>
                    <a:pt x="212407" y="0"/>
                  </a:moveTo>
                  <a:cubicBezTo>
                    <a:pt x="95250" y="0"/>
                    <a:pt x="0" y="95250"/>
                    <a:pt x="0" y="212408"/>
                  </a:cubicBezTo>
                  <a:lnTo>
                    <a:pt x="34290" y="212408"/>
                  </a:lnTo>
                  <a:cubicBezTo>
                    <a:pt x="34290" y="114300"/>
                    <a:pt x="114300" y="34290"/>
                    <a:pt x="212407" y="34290"/>
                  </a:cubicBezTo>
                  <a:cubicBezTo>
                    <a:pt x="310515" y="34290"/>
                    <a:pt x="390525" y="114300"/>
                    <a:pt x="390525" y="212408"/>
                  </a:cubicBezTo>
                  <a:cubicBezTo>
                    <a:pt x="390525" y="310515"/>
                    <a:pt x="310515" y="390525"/>
                    <a:pt x="212407" y="390525"/>
                  </a:cubicBezTo>
                  <a:cubicBezTo>
                    <a:pt x="211455" y="390525"/>
                    <a:pt x="209550" y="390525"/>
                    <a:pt x="208598" y="390525"/>
                  </a:cubicBezTo>
                  <a:lnTo>
                    <a:pt x="208598" y="424815"/>
                  </a:lnTo>
                  <a:cubicBezTo>
                    <a:pt x="209550" y="424815"/>
                    <a:pt x="211455" y="424815"/>
                    <a:pt x="212407" y="424815"/>
                  </a:cubicBezTo>
                  <a:cubicBezTo>
                    <a:pt x="329565" y="424815"/>
                    <a:pt x="424815" y="329565"/>
                    <a:pt x="424815" y="212408"/>
                  </a:cubicBezTo>
                  <a:cubicBezTo>
                    <a:pt x="424815" y="95250"/>
                    <a:pt x="330518" y="0"/>
                    <a:pt x="212407" y="0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5D9C797-3B1D-4C11-8E86-73726CBFD65C}"/>
                </a:ext>
              </a:extLst>
            </p:cNvPr>
            <p:cNvSpPr/>
            <p:nvPr/>
          </p:nvSpPr>
          <p:spPr>
            <a:xfrm>
              <a:off x="7215188" y="1346835"/>
              <a:ext cx="942975" cy="28575"/>
            </a:xfrm>
            <a:custGeom>
              <a:avLst/>
              <a:gdLst>
                <a:gd name="connsiteX0" fmla="*/ 0 w 942975"/>
                <a:gd name="connsiteY0" fmla="*/ 0 h 28575"/>
                <a:gd name="connsiteX1" fmla="*/ 942975 w 942975"/>
                <a:gd name="connsiteY1" fmla="*/ 0 h 28575"/>
                <a:gd name="connsiteX2" fmla="*/ 942975 w 942975"/>
                <a:gd name="connsiteY2" fmla="*/ 33338 h 28575"/>
                <a:gd name="connsiteX3" fmla="*/ 0 w 942975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975" h="28575">
                  <a:moveTo>
                    <a:pt x="0" y="0"/>
                  </a:moveTo>
                  <a:lnTo>
                    <a:pt x="942975" y="0"/>
                  </a:lnTo>
                  <a:lnTo>
                    <a:pt x="942975" y="33338"/>
                  </a:lnTo>
                  <a:lnTo>
                    <a:pt x="0" y="3333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7294B44-2559-4FEE-8DC0-CDA101E09770}"/>
                </a:ext>
              </a:extLst>
            </p:cNvPr>
            <p:cNvSpPr/>
            <p:nvPr/>
          </p:nvSpPr>
          <p:spPr>
            <a:xfrm>
              <a:off x="7215188" y="1466850"/>
              <a:ext cx="600075" cy="28575"/>
            </a:xfrm>
            <a:custGeom>
              <a:avLst/>
              <a:gdLst>
                <a:gd name="connsiteX0" fmla="*/ 0 w 600075"/>
                <a:gd name="connsiteY0" fmla="*/ 0 h 28575"/>
                <a:gd name="connsiteX1" fmla="*/ 605790 w 600075"/>
                <a:gd name="connsiteY1" fmla="*/ 0 h 28575"/>
                <a:gd name="connsiteX2" fmla="*/ 605790 w 600075"/>
                <a:gd name="connsiteY2" fmla="*/ 33338 h 28575"/>
                <a:gd name="connsiteX3" fmla="*/ 0 w 600075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8575">
                  <a:moveTo>
                    <a:pt x="0" y="0"/>
                  </a:moveTo>
                  <a:lnTo>
                    <a:pt x="605790" y="0"/>
                  </a:lnTo>
                  <a:lnTo>
                    <a:pt x="605790" y="33338"/>
                  </a:lnTo>
                  <a:lnTo>
                    <a:pt x="0" y="3333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436FAA2-BDF6-4A69-BDD3-F1F1B9795F5D}"/>
                </a:ext>
              </a:extLst>
            </p:cNvPr>
            <p:cNvSpPr/>
            <p:nvPr/>
          </p:nvSpPr>
          <p:spPr>
            <a:xfrm>
              <a:off x="7215188" y="1586865"/>
              <a:ext cx="600075" cy="28575"/>
            </a:xfrm>
            <a:custGeom>
              <a:avLst/>
              <a:gdLst>
                <a:gd name="connsiteX0" fmla="*/ 0 w 600075"/>
                <a:gd name="connsiteY0" fmla="*/ 0 h 28575"/>
                <a:gd name="connsiteX1" fmla="*/ 605790 w 600075"/>
                <a:gd name="connsiteY1" fmla="*/ 0 h 28575"/>
                <a:gd name="connsiteX2" fmla="*/ 605790 w 600075"/>
                <a:gd name="connsiteY2" fmla="*/ 33338 h 28575"/>
                <a:gd name="connsiteX3" fmla="*/ 0 w 600075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8575">
                  <a:moveTo>
                    <a:pt x="0" y="0"/>
                  </a:moveTo>
                  <a:lnTo>
                    <a:pt x="605790" y="0"/>
                  </a:lnTo>
                  <a:lnTo>
                    <a:pt x="605790" y="33338"/>
                  </a:lnTo>
                  <a:lnTo>
                    <a:pt x="0" y="3333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5AA18D9-BB1A-4433-9305-D413B3B0172C}"/>
                </a:ext>
              </a:extLst>
            </p:cNvPr>
            <p:cNvSpPr/>
            <p:nvPr/>
          </p:nvSpPr>
          <p:spPr>
            <a:xfrm>
              <a:off x="6557010" y="2424272"/>
              <a:ext cx="1457325" cy="371475"/>
            </a:xfrm>
            <a:custGeom>
              <a:avLst/>
              <a:gdLst>
                <a:gd name="connsiteX0" fmla="*/ 1082040 w 1457325"/>
                <a:gd name="connsiteY0" fmla="*/ 380841 h 371475"/>
                <a:gd name="connsiteX1" fmla="*/ 704850 w 1457325"/>
                <a:gd name="connsiteY1" fmla="*/ 199866 h 371475"/>
                <a:gd name="connsiteX2" fmla="*/ 333375 w 1457325"/>
                <a:gd name="connsiteY2" fmla="*/ 28416 h 371475"/>
                <a:gd name="connsiteX3" fmla="*/ 107632 w 1457325"/>
                <a:gd name="connsiteY3" fmla="*/ 117951 h 371475"/>
                <a:gd name="connsiteX4" fmla="*/ 21907 w 1457325"/>
                <a:gd name="connsiteY4" fmla="*/ 198913 h 371475"/>
                <a:gd name="connsiteX5" fmla="*/ 0 w 1457325"/>
                <a:gd name="connsiteY5" fmla="*/ 181768 h 371475"/>
                <a:gd name="connsiteX6" fmla="*/ 90488 w 1457325"/>
                <a:gd name="connsiteY6" fmla="*/ 96043 h 371475"/>
                <a:gd name="connsiteX7" fmla="*/ 332423 w 1457325"/>
                <a:gd name="connsiteY7" fmla="*/ 793 h 371475"/>
                <a:gd name="connsiteX8" fmla="*/ 725805 w 1457325"/>
                <a:gd name="connsiteY8" fmla="*/ 180816 h 371475"/>
                <a:gd name="connsiteX9" fmla="*/ 1098233 w 1457325"/>
                <a:gd name="connsiteY9" fmla="*/ 353218 h 371475"/>
                <a:gd name="connsiteX10" fmla="*/ 1343978 w 1457325"/>
                <a:gd name="connsiteY10" fmla="*/ 264636 h 371475"/>
                <a:gd name="connsiteX11" fmla="*/ 1439228 w 1457325"/>
                <a:gd name="connsiteY11" fmla="*/ 181768 h 371475"/>
                <a:gd name="connsiteX12" fmla="*/ 1461135 w 1457325"/>
                <a:gd name="connsiteY12" fmla="*/ 199866 h 371475"/>
                <a:gd name="connsiteX13" fmla="*/ 1361123 w 1457325"/>
                <a:gd name="connsiteY13" fmla="*/ 287496 h 371475"/>
                <a:gd name="connsiteX14" fmla="*/ 1100137 w 1457325"/>
                <a:gd name="connsiteY14" fmla="*/ 380841 h 371475"/>
                <a:gd name="connsiteX15" fmla="*/ 1082040 w 1457325"/>
                <a:gd name="connsiteY15" fmla="*/ 38084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7325" h="371475">
                  <a:moveTo>
                    <a:pt x="1082040" y="380841"/>
                  </a:moveTo>
                  <a:cubicBezTo>
                    <a:pt x="951548" y="380841"/>
                    <a:pt x="824865" y="319881"/>
                    <a:pt x="704850" y="199866"/>
                  </a:cubicBezTo>
                  <a:cubicBezTo>
                    <a:pt x="582930" y="77946"/>
                    <a:pt x="458153" y="20796"/>
                    <a:pt x="333375" y="28416"/>
                  </a:cubicBezTo>
                  <a:cubicBezTo>
                    <a:pt x="236220" y="34131"/>
                    <a:pt x="157163" y="79851"/>
                    <a:pt x="107632" y="117951"/>
                  </a:cubicBezTo>
                  <a:cubicBezTo>
                    <a:pt x="53340" y="158908"/>
                    <a:pt x="21907" y="198913"/>
                    <a:pt x="21907" y="198913"/>
                  </a:cubicBezTo>
                  <a:lnTo>
                    <a:pt x="0" y="181768"/>
                  </a:lnTo>
                  <a:cubicBezTo>
                    <a:pt x="952" y="179863"/>
                    <a:pt x="33338" y="138906"/>
                    <a:pt x="90488" y="96043"/>
                  </a:cubicBezTo>
                  <a:cubicBezTo>
                    <a:pt x="142875" y="56038"/>
                    <a:pt x="227648" y="7461"/>
                    <a:pt x="332423" y="793"/>
                  </a:cubicBezTo>
                  <a:cubicBezTo>
                    <a:pt x="465773" y="-7779"/>
                    <a:pt x="598170" y="53181"/>
                    <a:pt x="725805" y="180816"/>
                  </a:cubicBezTo>
                  <a:cubicBezTo>
                    <a:pt x="844868" y="299878"/>
                    <a:pt x="970598" y="357981"/>
                    <a:pt x="1098233" y="353218"/>
                  </a:cubicBezTo>
                  <a:cubicBezTo>
                    <a:pt x="1202055" y="349408"/>
                    <a:pt x="1289685" y="302736"/>
                    <a:pt x="1343978" y="264636"/>
                  </a:cubicBezTo>
                  <a:cubicBezTo>
                    <a:pt x="1403985" y="222726"/>
                    <a:pt x="1439228" y="181768"/>
                    <a:pt x="1439228" y="181768"/>
                  </a:cubicBezTo>
                  <a:lnTo>
                    <a:pt x="1461135" y="199866"/>
                  </a:lnTo>
                  <a:cubicBezTo>
                    <a:pt x="1459230" y="201771"/>
                    <a:pt x="1423987" y="243681"/>
                    <a:pt x="1361123" y="287496"/>
                  </a:cubicBezTo>
                  <a:cubicBezTo>
                    <a:pt x="1303020" y="327501"/>
                    <a:pt x="1210628" y="377031"/>
                    <a:pt x="1100137" y="380841"/>
                  </a:cubicBezTo>
                  <a:cubicBezTo>
                    <a:pt x="1092518" y="380841"/>
                    <a:pt x="1086803" y="380841"/>
                    <a:pt x="1082040" y="380841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C79CC2-FF49-43C8-8510-6617FEAAEE44}"/>
                </a:ext>
              </a:extLst>
            </p:cNvPr>
            <p:cNvSpPr/>
            <p:nvPr/>
          </p:nvSpPr>
          <p:spPr>
            <a:xfrm>
              <a:off x="6243638" y="3932872"/>
              <a:ext cx="57150" cy="1495425"/>
            </a:xfrm>
            <a:custGeom>
              <a:avLst/>
              <a:gdLst>
                <a:gd name="connsiteX0" fmla="*/ 0 w 57150"/>
                <a:gd name="connsiteY0" fmla="*/ 1428750 h 1495425"/>
                <a:gd name="connsiteX1" fmla="*/ 65723 w 57150"/>
                <a:gd name="connsiteY1" fmla="*/ 1500188 h 1495425"/>
                <a:gd name="connsiteX2" fmla="*/ 65723 w 57150"/>
                <a:gd name="connsiteY2" fmla="*/ 0 h 1495425"/>
                <a:gd name="connsiteX3" fmla="*/ 0 w 57150"/>
                <a:gd name="connsiteY3" fmla="*/ 0 h 1495425"/>
                <a:gd name="connsiteX4" fmla="*/ 0 w 57150"/>
                <a:gd name="connsiteY4" fmla="*/ 1428750 h 149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495425">
                  <a:moveTo>
                    <a:pt x="0" y="1428750"/>
                  </a:moveTo>
                  <a:cubicBezTo>
                    <a:pt x="21908" y="1452563"/>
                    <a:pt x="43815" y="1476375"/>
                    <a:pt x="65723" y="1500188"/>
                  </a:cubicBezTo>
                  <a:lnTo>
                    <a:pt x="65723" y="0"/>
                  </a:lnTo>
                  <a:lnTo>
                    <a:pt x="0" y="0"/>
                  </a:lnTo>
                  <a:lnTo>
                    <a:pt x="0" y="1428750"/>
                  </a:ln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4844182-5CAD-4C15-99EA-5CD0E8EBC425}"/>
                </a:ext>
              </a:extLst>
            </p:cNvPr>
            <p:cNvSpPr/>
            <p:nvPr/>
          </p:nvSpPr>
          <p:spPr>
            <a:xfrm>
              <a:off x="11587163" y="3932873"/>
              <a:ext cx="57150" cy="2190750"/>
            </a:xfrm>
            <a:custGeom>
              <a:avLst/>
              <a:gdLst>
                <a:gd name="connsiteX0" fmla="*/ 0 w 57150"/>
                <a:gd name="connsiteY0" fmla="*/ 0 h 2190750"/>
                <a:gd name="connsiteX1" fmla="*/ 65723 w 57150"/>
                <a:gd name="connsiteY1" fmla="*/ 0 h 2190750"/>
                <a:gd name="connsiteX2" fmla="*/ 65723 w 57150"/>
                <a:gd name="connsiteY2" fmla="*/ 2191703 h 2190750"/>
                <a:gd name="connsiteX3" fmla="*/ 0 w 57150"/>
                <a:gd name="connsiteY3" fmla="*/ 2191703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190750">
                  <a:moveTo>
                    <a:pt x="0" y="0"/>
                  </a:moveTo>
                  <a:lnTo>
                    <a:pt x="65723" y="0"/>
                  </a:lnTo>
                  <a:lnTo>
                    <a:pt x="65723" y="2191703"/>
                  </a:lnTo>
                  <a:lnTo>
                    <a:pt x="0" y="2191703"/>
                  </a:ln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42D4F7-F891-4381-BE57-6B2514B6AB21}"/>
                </a:ext>
              </a:extLst>
            </p:cNvPr>
            <p:cNvSpPr/>
            <p:nvPr/>
          </p:nvSpPr>
          <p:spPr>
            <a:xfrm>
              <a:off x="10540365" y="4340543"/>
              <a:ext cx="476250" cy="2238375"/>
            </a:xfrm>
            <a:custGeom>
              <a:avLst/>
              <a:gdLst>
                <a:gd name="connsiteX0" fmla="*/ 483870 w 476250"/>
                <a:gd name="connsiteY0" fmla="*/ 2170747 h 2238375"/>
                <a:gd name="connsiteX1" fmla="*/ 483870 w 476250"/>
                <a:gd name="connsiteY1" fmla="*/ 0 h 2238375"/>
                <a:gd name="connsiteX2" fmla="*/ 0 w 476250"/>
                <a:gd name="connsiteY2" fmla="*/ 0 h 2238375"/>
                <a:gd name="connsiteX3" fmla="*/ 0 w 476250"/>
                <a:gd name="connsiteY3" fmla="*/ 2240280 h 2238375"/>
                <a:gd name="connsiteX4" fmla="*/ 483870 w 476250"/>
                <a:gd name="connsiteY4" fmla="*/ 2170747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2238375">
                  <a:moveTo>
                    <a:pt x="483870" y="2170747"/>
                  </a:moveTo>
                  <a:lnTo>
                    <a:pt x="483870" y="0"/>
                  </a:lnTo>
                  <a:lnTo>
                    <a:pt x="0" y="0"/>
                  </a:lnTo>
                  <a:lnTo>
                    <a:pt x="0" y="2240280"/>
                  </a:lnTo>
                  <a:cubicBezTo>
                    <a:pt x="162878" y="2223135"/>
                    <a:pt x="324803" y="2200275"/>
                    <a:pt x="483870" y="217074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0D6AB6-FA6D-4493-B5D1-28381D4146D3}"/>
                </a:ext>
              </a:extLst>
            </p:cNvPr>
            <p:cNvSpPr/>
            <p:nvPr/>
          </p:nvSpPr>
          <p:spPr>
            <a:xfrm>
              <a:off x="6973253" y="4465320"/>
              <a:ext cx="476250" cy="1704975"/>
            </a:xfrm>
            <a:custGeom>
              <a:avLst/>
              <a:gdLst>
                <a:gd name="connsiteX0" fmla="*/ 483870 w 476250"/>
                <a:gd name="connsiteY0" fmla="*/ 1707832 h 1704975"/>
                <a:gd name="connsiteX1" fmla="*/ 483870 w 476250"/>
                <a:gd name="connsiteY1" fmla="*/ 0 h 1704975"/>
                <a:gd name="connsiteX2" fmla="*/ 0 w 476250"/>
                <a:gd name="connsiteY2" fmla="*/ 0 h 1704975"/>
                <a:gd name="connsiteX3" fmla="*/ 0 w 476250"/>
                <a:gd name="connsiteY3" fmla="*/ 1473518 h 1704975"/>
                <a:gd name="connsiteX4" fmla="*/ 483870 w 476250"/>
                <a:gd name="connsiteY4" fmla="*/ 1707832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1704975">
                  <a:moveTo>
                    <a:pt x="483870" y="1707832"/>
                  </a:moveTo>
                  <a:lnTo>
                    <a:pt x="483870" y="0"/>
                  </a:lnTo>
                  <a:lnTo>
                    <a:pt x="0" y="0"/>
                  </a:lnTo>
                  <a:lnTo>
                    <a:pt x="0" y="1473518"/>
                  </a:lnTo>
                  <a:cubicBezTo>
                    <a:pt x="150495" y="1558290"/>
                    <a:pt x="312420" y="1636395"/>
                    <a:pt x="483870" y="1707832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E0144D2-FB19-4E23-97E0-D6C9F71A8319}"/>
              </a:ext>
            </a:extLst>
          </p:cNvPr>
          <p:cNvSpPr/>
          <p:nvPr/>
        </p:nvSpPr>
        <p:spPr>
          <a:xfrm>
            <a:off x="0" y="-47307"/>
            <a:ext cx="12192000" cy="6905307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  <a:alpha val="69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4B2504-3440-4B46-BCDB-334A8721E011}"/>
              </a:ext>
            </a:extLst>
          </p:cNvPr>
          <p:cNvSpPr/>
          <p:nvPr/>
        </p:nvSpPr>
        <p:spPr>
          <a:xfrm>
            <a:off x="1999785" y="2396147"/>
            <a:ext cx="8192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5400" b="1" dirty="0">
                <a:solidFill>
                  <a:schemeClr val="bg1"/>
                </a:solidFill>
                <a:effectLst>
                  <a:outerShdw dist="101600" dir="3600000" algn="t" rotWithShape="0">
                    <a:schemeClr val="accent4"/>
                  </a:outerShdw>
                </a:effectLst>
                <a:latin typeface="Ubuntu" panose="020B05040306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Content-Based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11CB34D-5357-4D80-B233-7A4BF8462B62}"/>
              </a:ext>
            </a:extLst>
          </p:cNvPr>
          <p:cNvSpPr/>
          <p:nvPr/>
        </p:nvSpPr>
        <p:spPr>
          <a:xfrm>
            <a:off x="2844800" y="3533203"/>
            <a:ext cx="6502400" cy="69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Dalam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ini, Content-Based Filtering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berperan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sebagai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komponen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pendukung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dalam Hybrid Recommendation System dan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sebagai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solusi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efektif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untuk cold start.</a:t>
            </a:r>
          </a:p>
        </p:txBody>
      </p:sp>
      <p:sp>
        <p:nvSpPr>
          <p:cNvPr id="70" name="Freeform 147">
            <a:extLst>
              <a:ext uri="{FF2B5EF4-FFF2-40B4-BE49-F238E27FC236}">
                <a16:creationId xmlns:a16="http://schemas.microsoft.com/office/drawing/2014/main" id="{69F51BA0-D410-46BF-843B-4542EE1FEAF8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1691760" y="3564736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42915773-5762-48D5-AB2E-8FB7F30A8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2025">
            <a:off x="10110775" y="3315257"/>
            <a:ext cx="267571" cy="267571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76DA3D0-42D8-4821-8913-5DC4434FE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01418">
            <a:off x="1707945" y="866987"/>
            <a:ext cx="773324" cy="773324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1911171-B84A-4B93-B8E9-D424FEFA1F2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4" name="Group 29">
            <a:extLst>
              <a:ext uri="{FF2B5EF4-FFF2-40B4-BE49-F238E27FC236}">
                <a16:creationId xmlns:a16="http://schemas.microsoft.com/office/drawing/2014/main" id="{E52A0079-8A85-4EB5-98E9-74173BA3F0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53196" y="4769620"/>
            <a:ext cx="674596" cy="686779"/>
            <a:chOff x="2789" y="1091"/>
            <a:chExt cx="2104" cy="2142"/>
          </a:xfrm>
          <a:solidFill>
            <a:schemeClr val="bg1">
              <a:alpha val="20000"/>
            </a:schemeClr>
          </a:solidFill>
        </p:grpSpPr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5DD75562-35E7-4881-A8DE-2585745181A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EDD63085-4DDF-4262-887C-F93CB8580A56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Freeform 35">
            <a:extLst>
              <a:ext uri="{FF2B5EF4-FFF2-40B4-BE49-F238E27FC236}">
                <a16:creationId xmlns:a16="http://schemas.microsoft.com/office/drawing/2014/main" id="{8B60589E-89C9-4626-B59E-C14FCE59D672}"/>
              </a:ext>
            </a:extLst>
          </p:cNvPr>
          <p:cNvSpPr>
            <a:spLocks/>
          </p:cNvSpPr>
          <p:nvPr/>
        </p:nvSpPr>
        <p:spPr bwMode="auto">
          <a:xfrm rot="20279762" flipV="1">
            <a:off x="7303733" y="5615387"/>
            <a:ext cx="309340" cy="331691"/>
          </a:xfrm>
          <a:custGeom>
            <a:avLst/>
            <a:gdLst>
              <a:gd name="T0" fmla="*/ 4938 w 10645"/>
              <a:gd name="T1" fmla="*/ 11333 h 11405"/>
              <a:gd name="T2" fmla="*/ 5641 w 10645"/>
              <a:gd name="T3" fmla="*/ 11385 h 11405"/>
              <a:gd name="T4" fmla="*/ 6064 w 10645"/>
              <a:gd name="T5" fmla="*/ 11365 h 11405"/>
              <a:gd name="T6" fmla="*/ 7523 w 10645"/>
              <a:gd name="T7" fmla="*/ 11102 h 11405"/>
              <a:gd name="T8" fmla="*/ 8320 w 10645"/>
              <a:gd name="T9" fmla="*/ 10752 h 11405"/>
              <a:gd name="T10" fmla="*/ 9006 w 10645"/>
              <a:gd name="T11" fmla="*/ 10340 h 11405"/>
              <a:gd name="T12" fmla="*/ 10399 w 10645"/>
              <a:gd name="T13" fmla="*/ 8939 h 11405"/>
              <a:gd name="T14" fmla="*/ 10609 w 10645"/>
              <a:gd name="T15" fmla="*/ 8590 h 11405"/>
              <a:gd name="T16" fmla="*/ 9859 w 10645"/>
              <a:gd name="T17" fmla="*/ 8154 h 11405"/>
              <a:gd name="T18" fmla="*/ 8805 w 10645"/>
              <a:gd name="T19" fmla="*/ 7551 h 11405"/>
              <a:gd name="T20" fmla="*/ 8176 w 10645"/>
              <a:gd name="T21" fmla="*/ 7193 h 11405"/>
              <a:gd name="T22" fmla="*/ 7846 w 10645"/>
              <a:gd name="T23" fmla="*/ 7587 h 11405"/>
              <a:gd name="T24" fmla="*/ 6065 w 10645"/>
              <a:gd name="T25" fmla="*/ 8506 h 11405"/>
              <a:gd name="T26" fmla="*/ 4855 w 10645"/>
              <a:gd name="T27" fmla="*/ 8395 h 11405"/>
              <a:gd name="T28" fmla="*/ 3702 w 10645"/>
              <a:gd name="T29" fmla="*/ 7675 h 11405"/>
              <a:gd name="T30" fmla="*/ 3187 w 10645"/>
              <a:gd name="T31" fmla="*/ 6957 h 11405"/>
              <a:gd name="T32" fmla="*/ 3200 w 10645"/>
              <a:gd name="T33" fmla="*/ 4415 h 11405"/>
              <a:gd name="T34" fmla="*/ 5641 w 10645"/>
              <a:gd name="T35" fmla="*/ 2864 h 11405"/>
              <a:gd name="T36" fmla="*/ 7366 w 10645"/>
              <a:gd name="T37" fmla="*/ 3379 h 11405"/>
              <a:gd name="T38" fmla="*/ 8121 w 10645"/>
              <a:gd name="T39" fmla="*/ 4176 h 11405"/>
              <a:gd name="T40" fmla="*/ 8241 w 10645"/>
              <a:gd name="T41" fmla="*/ 4237 h 11405"/>
              <a:gd name="T42" fmla="*/ 10645 w 10645"/>
              <a:gd name="T43" fmla="*/ 2923 h 11405"/>
              <a:gd name="T44" fmla="*/ 10359 w 10645"/>
              <a:gd name="T45" fmla="*/ 2432 h 11405"/>
              <a:gd name="T46" fmla="*/ 7042 w 10645"/>
              <a:gd name="T47" fmla="*/ 196 h 11405"/>
              <a:gd name="T48" fmla="*/ 5959 w 10645"/>
              <a:gd name="T49" fmla="*/ 46 h 11405"/>
              <a:gd name="T50" fmla="*/ 2673 w 10645"/>
              <a:gd name="T51" fmla="*/ 936 h 11405"/>
              <a:gd name="T52" fmla="*/ 2008 w 10645"/>
              <a:gd name="T53" fmla="*/ 1432 h 11405"/>
              <a:gd name="T54" fmla="*/ 1115 w 10645"/>
              <a:gd name="T55" fmla="*/ 2406 h 11405"/>
              <a:gd name="T56" fmla="*/ 522 w 10645"/>
              <a:gd name="T57" fmla="*/ 3438 h 11405"/>
              <a:gd name="T58" fmla="*/ 171 w 10645"/>
              <a:gd name="T59" fmla="*/ 4493 h 11405"/>
              <a:gd name="T60" fmla="*/ 50 w 10645"/>
              <a:gd name="T61" fmla="*/ 5594 h 11405"/>
              <a:gd name="T62" fmla="*/ 1444 w 10645"/>
              <a:gd name="T63" fmla="*/ 9439 h 11405"/>
              <a:gd name="T64" fmla="*/ 2342 w 10645"/>
              <a:gd name="T65" fmla="*/ 10266 h 11405"/>
              <a:gd name="T66" fmla="*/ 4938 w 10645"/>
              <a:gd name="T67" fmla="*/ 11333 h 11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45" h="11405">
                <a:moveTo>
                  <a:pt x="4938" y="11333"/>
                </a:moveTo>
                <a:cubicBezTo>
                  <a:pt x="5170" y="11380"/>
                  <a:pt x="5408" y="11347"/>
                  <a:pt x="5641" y="11385"/>
                </a:cubicBezTo>
                <a:cubicBezTo>
                  <a:pt x="5783" y="11405"/>
                  <a:pt x="5922" y="11363"/>
                  <a:pt x="6064" y="11365"/>
                </a:cubicBezTo>
                <a:cubicBezTo>
                  <a:pt x="6562" y="11370"/>
                  <a:pt x="7049" y="11245"/>
                  <a:pt x="7523" y="11102"/>
                </a:cubicBezTo>
                <a:cubicBezTo>
                  <a:pt x="7795" y="11002"/>
                  <a:pt x="8071" y="10903"/>
                  <a:pt x="8320" y="10752"/>
                </a:cubicBezTo>
                <a:cubicBezTo>
                  <a:pt x="8561" y="10636"/>
                  <a:pt x="8797" y="10507"/>
                  <a:pt x="9006" y="10340"/>
                </a:cubicBezTo>
                <a:cubicBezTo>
                  <a:pt x="9550" y="9963"/>
                  <a:pt x="10032" y="9491"/>
                  <a:pt x="10399" y="8939"/>
                </a:cubicBezTo>
                <a:cubicBezTo>
                  <a:pt x="10480" y="8830"/>
                  <a:pt x="10562" y="8719"/>
                  <a:pt x="10609" y="8590"/>
                </a:cubicBezTo>
                <a:cubicBezTo>
                  <a:pt x="10359" y="8444"/>
                  <a:pt x="10106" y="8305"/>
                  <a:pt x="9859" y="8154"/>
                </a:cubicBezTo>
                <a:cubicBezTo>
                  <a:pt x="9511" y="7948"/>
                  <a:pt x="9146" y="7771"/>
                  <a:pt x="8805" y="7551"/>
                </a:cubicBezTo>
                <a:cubicBezTo>
                  <a:pt x="8595" y="7433"/>
                  <a:pt x="8387" y="7311"/>
                  <a:pt x="8176" y="7193"/>
                </a:cubicBezTo>
                <a:cubicBezTo>
                  <a:pt x="8051" y="7312"/>
                  <a:pt x="7970" y="7467"/>
                  <a:pt x="7846" y="7587"/>
                </a:cubicBezTo>
                <a:cubicBezTo>
                  <a:pt x="7384" y="8085"/>
                  <a:pt x="6754" y="8462"/>
                  <a:pt x="6065" y="8506"/>
                </a:cubicBezTo>
                <a:cubicBezTo>
                  <a:pt x="5660" y="8515"/>
                  <a:pt x="5242" y="8540"/>
                  <a:pt x="4855" y="8395"/>
                </a:cubicBezTo>
                <a:cubicBezTo>
                  <a:pt x="4410" y="8272"/>
                  <a:pt x="4029" y="7992"/>
                  <a:pt x="3702" y="7675"/>
                </a:cubicBezTo>
                <a:cubicBezTo>
                  <a:pt x="3481" y="7475"/>
                  <a:pt x="3338" y="7210"/>
                  <a:pt x="3187" y="6957"/>
                </a:cubicBezTo>
                <a:cubicBezTo>
                  <a:pt x="2803" y="6168"/>
                  <a:pt x="2815" y="5202"/>
                  <a:pt x="3200" y="4415"/>
                </a:cubicBezTo>
                <a:cubicBezTo>
                  <a:pt x="3661" y="3516"/>
                  <a:pt x="4624" y="2883"/>
                  <a:pt x="5641" y="2864"/>
                </a:cubicBezTo>
                <a:cubicBezTo>
                  <a:pt x="6253" y="2835"/>
                  <a:pt x="6863" y="3037"/>
                  <a:pt x="7366" y="3379"/>
                </a:cubicBezTo>
                <a:cubicBezTo>
                  <a:pt x="7665" y="3593"/>
                  <a:pt x="7918" y="3870"/>
                  <a:pt x="8121" y="4176"/>
                </a:cubicBezTo>
                <a:cubicBezTo>
                  <a:pt x="8145" y="4218"/>
                  <a:pt x="8187" y="4265"/>
                  <a:pt x="8241" y="4237"/>
                </a:cubicBezTo>
                <a:cubicBezTo>
                  <a:pt x="9044" y="3804"/>
                  <a:pt x="9839" y="3351"/>
                  <a:pt x="10645" y="2923"/>
                </a:cubicBezTo>
                <a:cubicBezTo>
                  <a:pt x="10607" y="2731"/>
                  <a:pt x="10466" y="2587"/>
                  <a:pt x="10359" y="2432"/>
                </a:cubicBezTo>
                <a:cubicBezTo>
                  <a:pt x="9584" y="1307"/>
                  <a:pt x="8364" y="515"/>
                  <a:pt x="7042" y="196"/>
                </a:cubicBezTo>
                <a:cubicBezTo>
                  <a:pt x="6688" y="103"/>
                  <a:pt x="6322" y="75"/>
                  <a:pt x="5959" y="46"/>
                </a:cubicBezTo>
                <a:cubicBezTo>
                  <a:pt x="4807" y="0"/>
                  <a:pt x="3645" y="316"/>
                  <a:pt x="2673" y="936"/>
                </a:cubicBezTo>
                <a:cubicBezTo>
                  <a:pt x="2446" y="1093"/>
                  <a:pt x="2208" y="1239"/>
                  <a:pt x="2008" y="1432"/>
                </a:cubicBezTo>
                <a:cubicBezTo>
                  <a:pt x="1689" y="1736"/>
                  <a:pt x="1367" y="2043"/>
                  <a:pt x="1115" y="2406"/>
                </a:cubicBezTo>
                <a:cubicBezTo>
                  <a:pt x="881" y="2727"/>
                  <a:pt x="693" y="3080"/>
                  <a:pt x="522" y="3438"/>
                </a:cubicBezTo>
                <a:cubicBezTo>
                  <a:pt x="359" y="3774"/>
                  <a:pt x="279" y="4139"/>
                  <a:pt x="171" y="4493"/>
                </a:cubicBezTo>
                <a:cubicBezTo>
                  <a:pt x="96" y="4855"/>
                  <a:pt x="41" y="5224"/>
                  <a:pt x="50" y="5594"/>
                </a:cubicBezTo>
                <a:cubicBezTo>
                  <a:pt x="0" y="6992"/>
                  <a:pt x="527" y="8389"/>
                  <a:pt x="1444" y="9439"/>
                </a:cubicBezTo>
                <a:cubicBezTo>
                  <a:pt x="1727" y="9732"/>
                  <a:pt x="2007" y="10032"/>
                  <a:pt x="2342" y="10266"/>
                </a:cubicBezTo>
                <a:cubicBezTo>
                  <a:pt x="3109" y="10816"/>
                  <a:pt x="3997" y="11212"/>
                  <a:pt x="4938" y="11333"/>
                </a:cubicBezTo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48A492E-C952-48E9-B378-20B5ED0B7265}"/>
              </a:ext>
            </a:extLst>
          </p:cNvPr>
          <p:cNvGrpSpPr/>
          <p:nvPr/>
        </p:nvGrpSpPr>
        <p:grpSpPr>
          <a:xfrm rot="19013325">
            <a:off x="10010731" y="4510999"/>
            <a:ext cx="744031" cy="760338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id="{36E6C864-289F-44BE-BBDD-BAC2A2A149E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F8F7DBCC-199D-4F93-8893-3603EBB312DF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90340E4-BB7D-406F-B54A-E4C4B10972BB}"/>
              </a:ext>
            </a:extLst>
          </p:cNvPr>
          <p:cNvSpPr>
            <a:spLocks/>
          </p:cNvSpPr>
          <p:nvPr/>
        </p:nvSpPr>
        <p:spPr bwMode="auto">
          <a:xfrm rot="1801418" flipV="1">
            <a:off x="1018866" y="5017346"/>
            <a:ext cx="831105" cy="727944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8B334DA-FFF7-4E1E-BE87-7013FA140977}"/>
              </a:ext>
            </a:extLst>
          </p:cNvPr>
          <p:cNvGrpSpPr/>
          <p:nvPr/>
        </p:nvGrpSpPr>
        <p:grpSpPr>
          <a:xfrm>
            <a:off x="4264451" y="1755176"/>
            <a:ext cx="3873824" cy="533344"/>
            <a:chOff x="5191669" y="1575146"/>
            <a:chExt cx="3873824" cy="533344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AD0B638-E700-4A3D-AF57-5034D3032DB6}"/>
                </a:ext>
              </a:extLst>
            </p:cNvPr>
            <p:cNvSpPr/>
            <p:nvPr/>
          </p:nvSpPr>
          <p:spPr>
            <a:xfrm>
              <a:off x="5191669" y="1575146"/>
              <a:ext cx="1707210" cy="533344"/>
            </a:xfrm>
            <a:prstGeom prst="roundRect">
              <a:avLst>
                <a:gd name="adj" fmla="val 50000"/>
              </a:avLst>
            </a:prstGeom>
            <a:solidFill>
              <a:srgbClr val="232A4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6A6603B-9FD9-488B-A78C-225D16CA4956}"/>
                </a:ext>
              </a:extLst>
            </p:cNvPr>
            <p:cNvSpPr txBox="1"/>
            <p:nvPr/>
          </p:nvSpPr>
          <p:spPr>
            <a:xfrm>
              <a:off x="5419943" y="1610986"/>
              <a:ext cx="36455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Recommendation Using</a:t>
              </a:r>
              <a:endParaRPr lang="en-US" sz="2400" b="1" spc="-300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70" grpId="0" animBg="1"/>
      <p:bldP spid="73" grpId="0" animBg="1"/>
      <p:bldP spid="77" grpId="0" animBg="1"/>
      <p:bldP spid="8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A82FAEB-C59D-EA97-C160-04AF2BF97D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1" r="-2" b="15226"/>
          <a:stretch>
            <a:fillRect/>
          </a:stretch>
        </p:blipFill>
        <p:spPr>
          <a:xfrm>
            <a:off x="1036321" y="1233714"/>
            <a:ext cx="10119360" cy="4680391"/>
          </a:xfrm>
          <a:noFill/>
        </p:spPr>
      </p:pic>
    </p:spTree>
    <p:extLst>
      <p:ext uri="{BB962C8B-B14F-4D97-AF65-F5344CB8AC3E}">
        <p14:creationId xmlns:p14="http://schemas.microsoft.com/office/powerpoint/2010/main" val="33159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C459-01F6-2627-8A26-4DD61C1EE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C41241C-AD9A-0D85-38DF-9637C78B41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 flipV="1">
            <a:off x="2703955" y="-2703952"/>
            <a:ext cx="4400548" cy="980845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3200400 w 4152900"/>
              <a:gd name="connsiteY2" fmla="*/ 2034764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3200400 w 4152900"/>
              <a:gd name="connsiteY2" fmla="*/ 2034764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2073011 w 4152900"/>
              <a:gd name="connsiteY2" fmla="*/ 2171760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134448 h 4115898"/>
              <a:gd name="connsiteX1" fmla="*/ 1607574 w 4152900"/>
              <a:gd name="connsiteY1" fmla="*/ 125885 h 4115898"/>
              <a:gd name="connsiteX2" fmla="*/ 2073011 w 4152900"/>
              <a:gd name="connsiteY2" fmla="*/ 1992010 h 4115898"/>
              <a:gd name="connsiteX3" fmla="*/ 4152900 w 4152900"/>
              <a:gd name="connsiteY3" fmla="*/ 4115898 h 4115898"/>
              <a:gd name="connsiteX4" fmla="*/ 0 w 4152900"/>
              <a:gd name="connsiteY4" fmla="*/ 4115898 h 4115898"/>
              <a:gd name="connsiteX5" fmla="*/ 0 w 4152900"/>
              <a:gd name="connsiteY5" fmla="*/ 134448 h 4115898"/>
              <a:gd name="connsiteX0" fmla="*/ 0 w 4152900"/>
              <a:gd name="connsiteY0" fmla="*/ 8563 h 3990013"/>
              <a:gd name="connsiteX1" fmla="*/ 1607574 w 4152900"/>
              <a:gd name="connsiteY1" fmla="*/ 0 h 3990013"/>
              <a:gd name="connsiteX2" fmla="*/ 2073011 w 4152900"/>
              <a:gd name="connsiteY2" fmla="*/ 1866125 h 3990013"/>
              <a:gd name="connsiteX3" fmla="*/ 4152900 w 4152900"/>
              <a:gd name="connsiteY3" fmla="*/ 3990013 h 3990013"/>
              <a:gd name="connsiteX4" fmla="*/ 0 w 4152900"/>
              <a:gd name="connsiteY4" fmla="*/ 3990013 h 3990013"/>
              <a:gd name="connsiteX5" fmla="*/ 0 w 4152900"/>
              <a:gd name="connsiteY5" fmla="*/ 8563 h 3990013"/>
              <a:gd name="connsiteX0" fmla="*/ 0 w 4152900"/>
              <a:gd name="connsiteY0" fmla="*/ 8563 h 3990013"/>
              <a:gd name="connsiteX1" fmla="*/ 1607574 w 4152900"/>
              <a:gd name="connsiteY1" fmla="*/ 0 h 3990013"/>
              <a:gd name="connsiteX2" fmla="*/ 2073011 w 4152900"/>
              <a:gd name="connsiteY2" fmla="*/ 1866125 h 3990013"/>
              <a:gd name="connsiteX3" fmla="*/ 4152900 w 4152900"/>
              <a:gd name="connsiteY3" fmla="*/ 3990013 h 3990013"/>
              <a:gd name="connsiteX4" fmla="*/ 0 w 4152900"/>
              <a:gd name="connsiteY4" fmla="*/ 3990013 h 3990013"/>
              <a:gd name="connsiteX5" fmla="*/ 0 w 4152900"/>
              <a:gd name="connsiteY5" fmla="*/ 8563 h 3990013"/>
              <a:gd name="connsiteX0" fmla="*/ 0 w 4152900"/>
              <a:gd name="connsiteY0" fmla="*/ 51923 h 4033373"/>
              <a:gd name="connsiteX1" fmla="*/ 2073011 w 4152900"/>
              <a:gd name="connsiteY1" fmla="*/ 1909485 h 4033373"/>
              <a:gd name="connsiteX2" fmla="*/ 4152900 w 4152900"/>
              <a:gd name="connsiteY2" fmla="*/ 4033373 h 4033373"/>
              <a:gd name="connsiteX3" fmla="*/ 0 w 4152900"/>
              <a:gd name="connsiteY3" fmla="*/ 4033373 h 4033373"/>
              <a:gd name="connsiteX4" fmla="*/ 0 w 4152900"/>
              <a:gd name="connsiteY4" fmla="*/ 51923 h 4033373"/>
              <a:gd name="connsiteX0" fmla="*/ 0 w 4152900"/>
              <a:gd name="connsiteY0" fmla="*/ 39460 h 4020910"/>
              <a:gd name="connsiteX1" fmla="*/ 1759618 w 4152900"/>
              <a:gd name="connsiteY1" fmla="*/ 2475397 h 4020910"/>
              <a:gd name="connsiteX2" fmla="*/ 4152900 w 4152900"/>
              <a:gd name="connsiteY2" fmla="*/ 4020910 h 4020910"/>
              <a:gd name="connsiteX3" fmla="*/ 0 w 4152900"/>
              <a:gd name="connsiteY3" fmla="*/ 4020910 h 4020910"/>
              <a:gd name="connsiteX4" fmla="*/ 0 w 4152900"/>
              <a:gd name="connsiteY4" fmla="*/ 39460 h 4020910"/>
              <a:gd name="connsiteX0" fmla="*/ 0 w 4152900"/>
              <a:gd name="connsiteY0" fmla="*/ 48924 h 4030374"/>
              <a:gd name="connsiteX1" fmla="*/ 1759618 w 4152900"/>
              <a:gd name="connsiteY1" fmla="*/ 2484861 h 4030374"/>
              <a:gd name="connsiteX2" fmla="*/ 4152900 w 4152900"/>
              <a:gd name="connsiteY2" fmla="*/ 4030374 h 4030374"/>
              <a:gd name="connsiteX3" fmla="*/ 0 w 4152900"/>
              <a:gd name="connsiteY3" fmla="*/ 4030374 h 4030374"/>
              <a:gd name="connsiteX4" fmla="*/ 0 w 4152900"/>
              <a:gd name="connsiteY4" fmla="*/ 48924 h 4030374"/>
              <a:gd name="connsiteX0" fmla="*/ 0 w 4152900"/>
              <a:gd name="connsiteY0" fmla="*/ 0 h 3981450"/>
              <a:gd name="connsiteX1" fmla="*/ 1759618 w 4152900"/>
              <a:gd name="connsiteY1" fmla="*/ 2435937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1461964" y="320790"/>
                  <a:pt x="1694254" y="1290383"/>
                  <a:pt x="1759618" y="2435937"/>
                </a:cubicBezTo>
                <a:cubicBezTo>
                  <a:pt x="1824982" y="3581491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d-ID" sz="1125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6C9963-2A7F-DC44-F484-5DA5D337FCB5}"/>
              </a:ext>
            </a:extLst>
          </p:cNvPr>
          <p:cNvSpPr/>
          <p:nvPr/>
        </p:nvSpPr>
        <p:spPr>
          <a:xfrm>
            <a:off x="1264771" y="1588223"/>
            <a:ext cx="52106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Ubuntu" panose="020B0504030602030204" pitchFamily="34" charset="0"/>
              </a:rPr>
              <a:t>Peran Content-Based</a:t>
            </a:r>
            <a:endParaRPr lang="en-ID" sz="36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Dalam Sistem Hybrid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288ECE-4CF0-8185-7B9A-DF2DE09F9018}"/>
              </a:ext>
            </a:extLst>
          </p:cNvPr>
          <p:cNvGrpSpPr/>
          <p:nvPr/>
        </p:nvGrpSpPr>
        <p:grpSpPr>
          <a:xfrm>
            <a:off x="6544488" y="1614212"/>
            <a:ext cx="4712789" cy="657208"/>
            <a:chOff x="1524000" y="3105190"/>
            <a:chExt cx="3410856" cy="65720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1AF4F6A-2CDA-E851-DCEA-9CEDC3292892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3E3A69-FD41-2EBA-A1D4-D789A17B1C74}"/>
                </a:ext>
              </a:extLst>
            </p:cNvPr>
            <p:cNvSpPr txBox="1"/>
            <p:nvPr/>
          </p:nvSpPr>
          <p:spPr>
            <a:xfrm>
              <a:off x="2223611" y="3256053"/>
              <a:ext cx="2680095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Melengkapi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Collaborative Filtering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550D58-EDD4-214B-F38B-945850D50F0F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01.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7E6FE-BDEC-1141-2553-49F8935FA5A0}"/>
              </a:ext>
            </a:extLst>
          </p:cNvPr>
          <p:cNvGrpSpPr/>
          <p:nvPr/>
        </p:nvGrpSpPr>
        <p:grpSpPr>
          <a:xfrm>
            <a:off x="6544488" y="2590680"/>
            <a:ext cx="4712789" cy="657208"/>
            <a:chOff x="1524000" y="3105190"/>
            <a:chExt cx="3410856" cy="65720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7E52C4C-FC67-7AE4-E1BF-C8E7394AADEC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5F3039-2407-5EF6-7AA3-3CF1ED003EF2}"/>
                </a:ext>
              </a:extLst>
            </p:cNvPr>
            <p:cNvSpPr txBox="1"/>
            <p:nvPr/>
          </p:nvSpPr>
          <p:spPr>
            <a:xfrm>
              <a:off x="2223611" y="3256053"/>
              <a:ext cx="2680095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Membantu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saat cold start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798AC1-A62B-DAE3-D65A-4CF23FCDAA94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rgbClr val="FF6C41"/>
                  </a:solidFill>
                  <a:latin typeface="Ubuntu" panose="020B0504030602030204" pitchFamily="34" charset="0"/>
                </a:rPr>
                <a:t>02.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8C224-A387-76B0-7818-D9242A922D2F}"/>
              </a:ext>
            </a:extLst>
          </p:cNvPr>
          <p:cNvGrpSpPr/>
          <p:nvPr/>
        </p:nvGrpSpPr>
        <p:grpSpPr>
          <a:xfrm>
            <a:off x="6544488" y="3560632"/>
            <a:ext cx="4892770" cy="952583"/>
            <a:chOff x="1524000" y="3105189"/>
            <a:chExt cx="3541116" cy="95258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D5E52AF-E406-8572-B6FA-63B2201D27E2}"/>
                </a:ext>
              </a:extLst>
            </p:cNvPr>
            <p:cNvSpPr/>
            <p:nvPr/>
          </p:nvSpPr>
          <p:spPr>
            <a:xfrm>
              <a:off x="1524000" y="3105189"/>
              <a:ext cx="3410856" cy="952583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B4FC98-2EE0-A97E-9B85-40BE212F1F1F}"/>
                </a:ext>
              </a:extLst>
            </p:cNvPr>
            <p:cNvSpPr txBox="1"/>
            <p:nvPr/>
          </p:nvSpPr>
          <p:spPr>
            <a:xfrm>
              <a:off x="2223611" y="3256053"/>
              <a:ext cx="2841505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Menjaga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relevansi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konten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rekomendasi</a:t>
              </a:r>
              <a:endParaRPr lang="en-US" sz="16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2F7E56-8C10-B652-1F54-832A93AE1FD1}"/>
                </a:ext>
              </a:extLst>
            </p:cNvPr>
            <p:cNvSpPr txBox="1"/>
            <p:nvPr/>
          </p:nvSpPr>
          <p:spPr>
            <a:xfrm>
              <a:off x="1748558" y="3270950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rgbClr val="F166D1"/>
                  </a:solidFill>
                  <a:latin typeface="Ubuntu" panose="020B0504030602030204" pitchFamily="34" charset="0"/>
                </a:rPr>
                <a:t>03.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A91C82-C300-0D5B-68DB-2F8F9521EE56}"/>
              </a:ext>
            </a:extLst>
          </p:cNvPr>
          <p:cNvGrpSpPr/>
          <p:nvPr/>
        </p:nvGrpSpPr>
        <p:grpSpPr>
          <a:xfrm>
            <a:off x="6544488" y="4830076"/>
            <a:ext cx="4712789" cy="952582"/>
            <a:chOff x="1524000" y="3105190"/>
            <a:chExt cx="3410856" cy="95258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70D482F-4496-D930-8FD5-BBFC5D0361F6}"/>
                </a:ext>
              </a:extLst>
            </p:cNvPr>
            <p:cNvSpPr/>
            <p:nvPr/>
          </p:nvSpPr>
          <p:spPr>
            <a:xfrm>
              <a:off x="1524000" y="3105190"/>
              <a:ext cx="3410856" cy="952582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099E3D-7A42-7474-E6CF-BAB1F36B09F4}"/>
                </a:ext>
              </a:extLst>
            </p:cNvPr>
            <p:cNvSpPr txBox="1"/>
            <p:nvPr/>
          </p:nvSpPr>
          <p:spPr>
            <a:xfrm>
              <a:off x="2223611" y="3256052"/>
              <a:ext cx="2680095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Digunakan dalam Weighted dan Switching Hybrid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0E7F4-658B-B8D5-1737-5B1A4F96568E}"/>
                </a:ext>
              </a:extLst>
            </p:cNvPr>
            <p:cNvSpPr txBox="1"/>
            <p:nvPr/>
          </p:nvSpPr>
          <p:spPr>
            <a:xfrm>
              <a:off x="1748558" y="3275405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rgbClr val="FFBB37"/>
                  </a:solidFill>
                  <a:latin typeface="Ubuntu" panose="020B0504030602030204" pitchFamily="34" charset="0"/>
                </a:rPr>
                <a:t>04.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5447E38-51AE-E6C3-53F0-319F3CEAFDBC}"/>
              </a:ext>
            </a:extLst>
          </p:cNvPr>
          <p:cNvSpPr/>
          <p:nvPr/>
        </p:nvSpPr>
        <p:spPr>
          <a:xfrm>
            <a:off x="1264771" y="2919284"/>
            <a:ext cx="4712789" cy="10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Content-Based Filtering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merekomendasikan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film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berdasarkan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kesamaan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konten dengan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preferensi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sehingga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tetap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efektif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meskipun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lain tidak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tersedia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988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4FADB48-B8E4-4F41-BDB7-5FBB734E6DE0}"/>
              </a:ext>
            </a:extLst>
          </p:cNvPr>
          <p:cNvGrpSpPr/>
          <p:nvPr/>
        </p:nvGrpSpPr>
        <p:grpSpPr>
          <a:xfrm>
            <a:off x="3337135" y="4429712"/>
            <a:ext cx="5674051" cy="2423221"/>
            <a:chOff x="3512828" y="1479894"/>
            <a:chExt cx="6064881" cy="2590133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4E8E8FF-111A-49FE-8D9C-FB9495470BDF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75B2BF-9777-4662-97C7-382910C50AB9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A105E14-2FAB-4739-9987-6CF4EA65510B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D59F4398-E0D7-4508-92B1-24DDE33EF8B7}"/>
              </a:ext>
            </a:extLst>
          </p:cNvPr>
          <p:cNvSpPr/>
          <p:nvPr/>
        </p:nvSpPr>
        <p:spPr>
          <a:xfrm>
            <a:off x="7578247" y="2317673"/>
            <a:ext cx="4604328" cy="4560435"/>
          </a:xfrm>
          <a:custGeom>
            <a:avLst/>
            <a:gdLst>
              <a:gd name="connsiteX0" fmla="*/ 8072818 w 8072818"/>
              <a:gd name="connsiteY0" fmla="*/ 0 h 7995861"/>
              <a:gd name="connsiteX1" fmla="*/ 8072818 w 8072818"/>
              <a:gd name="connsiteY1" fmla="*/ 7995861 h 7995861"/>
              <a:gd name="connsiteX2" fmla="*/ 0 w 8072818"/>
              <a:gd name="connsiteY2" fmla="*/ 7995861 h 7995861"/>
              <a:gd name="connsiteX3" fmla="*/ 100589 w 8072818"/>
              <a:gd name="connsiteY3" fmla="*/ 7967904 h 7995861"/>
              <a:gd name="connsiteX4" fmla="*/ 5094712 w 8072818"/>
              <a:gd name="connsiteY4" fmla="*/ 4967192 h 7995861"/>
              <a:gd name="connsiteX5" fmla="*/ 7900924 w 8072818"/>
              <a:gd name="connsiteY5" fmla="*/ 522728 h 799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2818" h="7995861">
                <a:moveTo>
                  <a:pt x="8072818" y="0"/>
                </a:moveTo>
                <a:lnTo>
                  <a:pt x="8072818" y="7995861"/>
                </a:lnTo>
                <a:lnTo>
                  <a:pt x="0" y="7995861"/>
                </a:lnTo>
                <a:lnTo>
                  <a:pt x="100589" y="7967904"/>
                </a:lnTo>
                <a:cubicBezTo>
                  <a:pt x="1969845" y="7398755"/>
                  <a:pt x="3689359" y="6375780"/>
                  <a:pt x="5094712" y="4967192"/>
                </a:cubicBezTo>
                <a:cubicBezTo>
                  <a:pt x="6359530" y="3699465"/>
                  <a:pt x="7311420" y="2177985"/>
                  <a:pt x="7900924" y="522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75D9EDB-EEA2-4C17-9913-5C50F5B1F2C2}"/>
              </a:ext>
            </a:extLst>
          </p:cNvPr>
          <p:cNvSpPr/>
          <p:nvPr/>
        </p:nvSpPr>
        <p:spPr>
          <a:xfrm>
            <a:off x="1523999" y="1194956"/>
            <a:ext cx="7387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Batasan agar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Tetap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Terfokus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A01F3AD-738C-4B7A-9628-DF406D3E5DF1}"/>
              </a:ext>
            </a:extLst>
          </p:cNvPr>
          <p:cNvSpPr/>
          <p:nvPr/>
        </p:nvSpPr>
        <p:spPr>
          <a:xfrm>
            <a:off x="1523999" y="1944950"/>
            <a:ext cx="6299087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Agar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pengembangan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tetap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fokus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sesuai dengan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tujuan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akademik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projek ini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dibatasi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pada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aspek-aspek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tertentu sehingga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kompleksitas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tetap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terkendali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229" name="Graphic 425">
            <a:extLst>
              <a:ext uri="{FF2B5EF4-FFF2-40B4-BE49-F238E27FC236}">
                <a16:creationId xmlns:a16="http://schemas.microsoft.com/office/drawing/2014/main" id="{8BD525CB-1144-45E9-B642-ACDA60E88CBF}"/>
              </a:ext>
            </a:extLst>
          </p:cNvPr>
          <p:cNvGrpSpPr/>
          <p:nvPr/>
        </p:nvGrpSpPr>
        <p:grpSpPr>
          <a:xfrm flipH="1">
            <a:off x="9682203" y="4047420"/>
            <a:ext cx="2033083" cy="2948243"/>
            <a:chOff x="5324336" y="977053"/>
            <a:chExt cx="1451749" cy="2105231"/>
          </a:xfrm>
          <a:effectLst>
            <a:outerShdw blurRad="203200" dist="381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6279FBB-4791-4C83-AC68-54A04B533A09}"/>
                </a:ext>
              </a:extLst>
            </p:cNvPr>
            <p:cNvSpPr/>
            <p:nvPr/>
          </p:nvSpPr>
          <p:spPr>
            <a:xfrm>
              <a:off x="5917338" y="1458277"/>
              <a:ext cx="247650" cy="285750"/>
            </a:xfrm>
            <a:custGeom>
              <a:avLst/>
              <a:gdLst>
                <a:gd name="connsiteX0" fmla="*/ 18642 w 247650"/>
                <a:gd name="connsiteY0" fmla="*/ 0 h 285750"/>
                <a:gd name="connsiteX1" fmla="*/ 5307 w 247650"/>
                <a:gd name="connsiteY1" fmla="*/ 210502 h 285750"/>
                <a:gd name="connsiteX2" fmla="*/ 122465 w 247650"/>
                <a:gd name="connsiteY2" fmla="*/ 290513 h 285750"/>
                <a:gd name="connsiteX3" fmla="*/ 249147 w 247650"/>
                <a:gd name="connsiteY3" fmla="*/ 193358 h 285750"/>
                <a:gd name="connsiteX4" fmla="*/ 214857 w 247650"/>
                <a:gd name="connsiteY4" fmla="*/ 144780 h 285750"/>
                <a:gd name="connsiteX5" fmla="*/ 214857 w 247650"/>
                <a:gd name="connsiteY5" fmla="*/ 47625 h 285750"/>
                <a:gd name="connsiteX6" fmla="*/ 18642 w 247650"/>
                <a:gd name="connsiteY6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285750">
                  <a:moveTo>
                    <a:pt x="18642" y="0"/>
                  </a:moveTo>
                  <a:cubicBezTo>
                    <a:pt x="18642" y="0"/>
                    <a:pt x="31025" y="179070"/>
                    <a:pt x="5307" y="210502"/>
                  </a:cubicBezTo>
                  <a:cubicBezTo>
                    <a:pt x="-20410" y="241935"/>
                    <a:pt x="51980" y="290513"/>
                    <a:pt x="122465" y="290513"/>
                  </a:cubicBezTo>
                  <a:cubicBezTo>
                    <a:pt x="191997" y="290513"/>
                    <a:pt x="249147" y="193358"/>
                    <a:pt x="249147" y="193358"/>
                  </a:cubicBezTo>
                  <a:cubicBezTo>
                    <a:pt x="249147" y="193358"/>
                    <a:pt x="214857" y="194310"/>
                    <a:pt x="214857" y="144780"/>
                  </a:cubicBezTo>
                  <a:cubicBezTo>
                    <a:pt x="214857" y="95250"/>
                    <a:pt x="214857" y="47625"/>
                    <a:pt x="214857" y="47625"/>
                  </a:cubicBezTo>
                  <a:lnTo>
                    <a:pt x="18642" y="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A17D01B-F72E-4A9D-B235-17691170B014}"/>
                </a:ext>
              </a:extLst>
            </p:cNvPr>
            <p:cNvSpPr/>
            <p:nvPr/>
          </p:nvSpPr>
          <p:spPr>
            <a:xfrm>
              <a:off x="5953125" y="1462087"/>
              <a:ext cx="171450" cy="133350"/>
            </a:xfrm>
            <a:custGeom>
              <a:avLst/>
              <a:gdLst>
                <a:gd name="connsiteX0" fmla="*/ 178117 w 171450"/>
                <a:gd name="connsiteY0" fmla="*/ 139065 h 133350"/>
                <a:gd name="connsiteX1" fmla="*/ 178117 w 171450"/>
                <a:gd name="connsiteY1" fmla="*/ 44768 h 133350"/>
                <a:gd name="connsiteX2" fmla="*/ 0 w 171450"/>
                <a:gd name="connsiteY2" fmla="*/ 0 h 133350"/>
                <a:gd name="connsiteX3" fmla="*/ 178117 w 171450"/>
                <a:gd name="connsiteY3" fmla="*/ 13906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33350">
                  <a:moveTo>
                    <a:pt x="178117" y="139065"/>
                  </a:moveTo>
                  <a:cubicBezTo>
                    <a:pt x="178117" y="90488"/>
                    <a:pt x="178117" y="44768"/>
                    <a:pt x="178117" y="44768"/>
                  </a:cubicBezTo>
                  <a:lnTo>
                    <a:pt x="0" y="0"/>
                  </a:lnTo>
                  <a:cubicBezTo>
                    <a:pt x="28575" y="45720"/>
                    <a:pt x="88583" y="122873"/>
                    <a:pt x="178117" y="13906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B17882E-178A-4A56-A492-09103612AE23}"/>
                </a:ext>
              </a:extLst>
            </p:cNvPr>
            <p:cNvSpPr/>
            <p:nvPr/>
          </p:nvSpPr>
          <p:spPr>
            <a:xfrm>
              <a:off x="5841559" y="1117282"/>
              <a:ext cx="428625" cy="419100"/>
            </a:xfrm>
            <a:custGeom>
              <a:avLst/>
              <a:gdLst>
                <a:gd name="connsiteX0" fmla="*/ 104899 w 428625"/>
                <a:gd name="connsiteY0" fmla="*/ 345757 h 419100"/>
                <a:gd name="connsiteX1" fmla="*/ 401126 w 428625"/>
                <a:gd name="connsiteY1" fmla="*/ 345757 h 419100"/>
                <a:gd name="connsiteX2" fmla="*/ 429701 w 428625"/>
                <a:gd name="connsiteY2" fmla="*/ 0 h 419100"/>
                <a:gd name="connsiteX3" fmla="*/ 20126 w 428625"/>
                <a:gd name="connsiteY3" fmla="*/ 0 h 419100"/>
                <a:gd name="connsiteX4" fmla="*/ 104899 w 428625"/>
                <a:gd name="connsiteY4" fmla="*/ 34575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419100">
                  <a:moveTo>
                    <a:pt x="104899" y="345757"/>
                  </a:moveTo>
                  <a:cubicBezTo>
                    <a:pt x="104899" y="345757"/>
                    <a:pt x="370646" y="514350"/>
                    <a:pt x="401126" y="345757"/>
                  </a:cubicBezTo>
                  <a:cubicBezTo>
                    <a:pt x="431606" y="177165"/>
                    <a:pt x="429701" y="0"/>
                    <a:pt x="429701" y="0"/>
                  </a:cubicBezTo>
                  <a:lnTo>
                    <a:pt x="20126" y="0"/>
                  </a:lnTo>
                  <a:cubicBezTo>
                    <a:pt x="20126" y="0"/>
                    <a:pt x="-61789" y="286703"/>
                    <a:pt x="104899" y="345757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9C2DFB6-3817-4C8C-86E3-4A77FB23B57A}"/>
                </a:ext>
              </a:extLst>
            </p:cNvPr>
            <p:cNvSpPr/>
            <p:nvPr/>
          </p:nvSpPr>
          <p:spPr>
            <a:xfrm>
              <a:off x="5917882" y="1117282"/>
              <a:ext cx="352425" cy="171450"/>
            </a:xfrm>
            <a:custGeom>
              <a:avLst/>
              <a:gdLst>
                <a:gd name="connsiteX0" fmla="*/ 353378 w 352425"/>
                <a:gd name="connsiteY0" fmla="*/ 32385 h 171450"/>
                <a:gd name="connsiteX1" fmla="*/ 84772 w 352425"/>
                <a:gd name="connsiteY1" fmla="*/ 0 h 171450"/>
                <a:gd name="connsiteX2" fmla="*/ 0 w 352425"/>
                <a:gd name="connsiteY2" fmla="*/ 0 h 171450"/>
                <a:gd name="connsiteX3" fmla="*/ 64770 w 352425"/>
                <a:gd name="connsiteY3" fmla="*/ 175260 h 171450"/>
                <a:gd name="connsiteX4" fmla="*/ 98107 w 352425"/>
                <a:gd name="connsiteY4" fmla="*/ 139065 h 171450"/>
                <a:gd name="connsiteX5" fmla="*/ 160020 w 352425"/>
                <a:gd name="connsiteY5" fmla="*/ 111443 h 171450"/>
                <a:gd name="connsiteX6" fmla="*/ 352425 w 352425"/>
                <a:gd name="connsiteY6" fmla="*/ 67627 h 171450"/>
                <a:gd name="connsiteX7" fmla="*/ 353378 w 352425"/>
                <a:gd name="connsiteY7" fmla="*/ 3238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425" h="171450">
                  <a:moveTo>
                    <a:pt x="353378" y="32385"/>
                  </a:moveTo>
                  <a:lnTo>
                    <a:pt x="84772" y="0"/>
                  </a:lnTo>
                  <a:lnTo>
                    <a:pt x="0" y="0"/>
                  </a:lnTo>
                  <a:cubicBezTo>
                    <a:pt x="5715" y="39052"/>
                    <a:pt x="27622" y="174307"/>
                    <a:pt x="64770" y="175260"/>
                  </a:cubicBezTo>
                  <a:cubicBezTo>
                    <a:pt x="76200" y="175260"/>
                    <a:pt x="89535" y="151448"/>
                    <a:pt x="98107" y="139065"/>
                  </a:cubicBezTo>
                  <a:cubicBezTo>
                    <a:pt x="111443" y="118110"/>
                    <a:pt x="135255" y="107633"/>
                    <a:pt x="160020" y="111443"/>
                  </a:cubicBezTo>
                  <a:cubicBezTo>
                    <a:pt x="255270" y="127635"/>
                    <a:pt x="318135" y="95250"/>
                    <a:pt x="352425" y="67627"/>
                  </a:cubicBezTo>
                  <a:cubicBezTo>
                    <a:pt x="352425" y="54293"/>
                    <a:pt x="353378" y="42862"/>
                    <a:pt x="353378" y="3238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09E7DD9-63A7-4E37-A7F7-AD3C5A31E538}"/>
                </a:ext>
              </a:extLst>
            </p:cNvPr>
            <p:cNvSpPr/>
            <p:nvPr/>
          </p:nvSpPr>
          <p:spPr>
            <a:xfrm>
              <a:off x="5772268" y="977053"/>
              <a:ext cx="561975" cy="476250"/>
            </a:xfrm>
            <a:custGeom>
              <a:avLst/>
              <a:gdLst>
                <a:gd name="connsiteX0" fmla="*/ 210385 w 561975"/>
                <a:gd name="connsiteY0" fmla="*/ 315489 h 476250"/>
                <a:gd name="connsiteX1" fmla="*/ 214195 w 561975"/>
                <a:gd name="connsiteY1" fmla="*/ 195474 h 476250"/>
                <a:gd name="connsiteX2" fmla="*/ 235150 w 561975"/>
                <a:gd name="connsiteY2" fmla="*/ 180234 h 476250"/>
                <a:gd name="connsiteX3" fmla="*/ 564715 w 561975"/>
                <a:gd name="connsiteY3" fmla="*/ 17356 h 476250"/>
                <a:gd name="connsiteX4" fmla="*/ 554237 w 561975"/>
                <a:gd name="connsiteY4" fmla="*/ 9736 h 476250"/>
                <a:gd name="connsiteX5" fmla="*/ 23695 w 561975"/>
                <a:gd name="connsiteY5" fmla="*/ 76411 h 476250"/>
                <a:gd name="connsiteX6" fmla="*/ 17027 w 561975"/>
                <a:gd name="connsiteY6" fmla="*/ 177376 h 476250"/>
                <a:gd name="connsiteX7" fmla="*/ 162760 w 561975"/>
                <a:gd name="connsiteY7" fmla="*/ 482176 h 476250"/>
                <a:gd name="connsiteX8" fmla="*/ 161807 w 561975"/>
                <a:gd name="connsiteY8" fmla="*/ 453601 h 476250"/>
                <a:gd name="connsiteX9" fmla="*/ 148472 w 561975"/>
                <a:gd name="connsiteY9" fmla="*/ 434551 h 476250"/>
                <a:gd name="connsiteX10" fmla="*/ 94180 w 561975"/>
                <a:gd name="connsiteY10" fmla="*/ 345969 h 476250"/>
                <a:gd name="connsiteX11" fmla="*/ 143710 w 561975"/>
                <a:gd name="connsiteY11" fmla="*/ 288819 h 476250"/>
                <a:gd name="connsiteX12" fmla="*/ 197050 w 561975"/>
                <a:gd name="connsiteY12" fmla="*/ 318346 h 476250"/>
                <a:gd name="connsiteX13" fmla="*/ 210385 w 561975"/>
                <a:gd name="connsiteY13" fmla="*/ 31548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975" h="476250">
                  <a:moveTo>
                    <a:pt x="210385" y="315489"/>
                  </a:moveTo>
                  <a:cubicBezTo>
                    <a:pt x="215147" y="297391"/>
                    <a:pt x="219910" y="260244"/>
                    <a:pt x="214195" y="195474"/>
                  </a:cubicBezTo>
                  <a:cubicBezTo>
                    <a:pt x="213242" y="184044"/>
                    <a:pt x="224672" y="175471"/>
                    <a:pt x="235150" y="180234"/>
                  </a:cubicBezTo>
                  <a:cubicBezTo>
                    <a:pt x="318970" y="211666"/>
                    <a:pt x="599957" y="296439"/>
                    <a:pt x="564715" y="17356"/>
                  </a:cubicBezTo>
                  <a:cubicBezTo>
                    <a:pt x="563762" y="12594"/>
                    <a:pt x="559000" y="8784"/>
                    <a:pt x="554237" y="9736"/>
                  </a:cubicBezTo>
                  <a:cubicBezTo>
                    <a:pt x="350402" y="33549"/>
                    <a:pt x="87512" y="-60749"/>
                    <a:pt x="23695" y="76411"/>
                  </a:cubicBezTo>
                  <a:cubicBezTo>
                    <a:pt x="3692" y="119274"/>
                    <a:pt x="9407" y="154516"/>
                    <a:pt x="17027" y="177376"/>
                  </a:cubicBezTo>
                  <a:cubicBezTo>
                    <a:pt x="17027" y="177376"/>
                    <a:pt x="-73460" y="361209"/>
                    <a:pt x="162760" y="482176"/>
                  </a:cubicBezTo>
                  <a:lnTo>
                    <a:pt x="161807" y="453601"/>
                  </a:lnTo>
                  <a:cubicBezTo>
                    <a:pt x="161807" y="445029"/>
                    <a:pt x="156092" y="437409"/>
                    <a:pt x="148472" y="434551"/>
                  </a:cubicBezTo>
                  <a:cubicBezTo>
                    <a:pt x="129422" y="425979"/>
                    <a:pt x="95132" y="403119"/>
                    <a:pt x="94180" y="345969"/>
                  </a:cubicBezTo>
                  <a:cubicBezTo>
                    <a:pt x="94180" y="345969"/>
                    <a:pt x="95132" y="285009"/>
                    <a:pt x="143710" y="288819"/>
                  </a:cubicBezTo>
                  <a:cubicBezTo>
                    <a:pt x="172285" y="290724"/>
                    <a:pt x="188477" y="305964"/>
                    <a:pt x="197050" y="318346"/>
                  </a:cubicBezTo>
                  <a:cubicBezTo>
                    <a:pt x="200860" y="323109"/>
                    <a:pt x="209432" y="321204"/>
                    <a:pt x="210385" y="315489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63C0844-00A2-4BFF-9071-DDCA17EB42E6}"/>
                </a:ext>
              </a:extLst>
            </p:cNvPr>
            <p:cNvSpPr/>
            <p:nvPr/>
          </p:nvSpPr>
          <p:spPr>
            <a:xfrm>
              <a:off x="5676524" y="1634484"/>
              <a:ext cx="866775" cy="1447800"/>
            </a:xfrm>
            <a:custGeom>
              <a:avLst/>
              <a:gdLst>
                <a:gd name="connsiteX0" fmla="*/ 247074 w 866775"/>
                <a:gd name="connsiteY0" fmla="*/ 30485 h 1447800"/>
                <a:gd name="connsiteX1" fmla="*/ 357564 w 866775"/>
                <a:gd name="connsiteY1" fmla="*/ 87635 h 1447800"/>
                <a:gd name="connsiteX2" fmla="*/ 476626 w 866775"/>
                <a:gd name="connsiteY2" fmla="*/ 11435 h 1447800"/>
                <a:gd name="connsiteX3" fmla="*/ 726181 w 866775"/>
                <a:gd name="connsiteY3" fmla="*/ 17150 h 1447800"/>
                <a:gd name="connsiteX4" fmla="*/ 873819 w 866775"/>
                <a:gd name="connsiteY4" fmla="*/ 1338268 h 1447800"/>
                <a:gd name="connsiteX5" fmla="*/ 42286 w 866775"/>
                <a:gd name="connsiteY5" fmla="*/ 1412563 h 1447800"/>
                <a:gd name="connsiteX6" fmla="*/ 20379 w 866775"/>
                <a:gd name="connsiteY6" fmla="*/ 952505 h 1447800"/>
                <a:gd name="connsiteX7" fmla="*/ 19426 w 866775"/>
                <a:gd name="connsiteY7" fmla="*/ 501020 h 1447800"/>
                <a:gd name="connsiteX8" fmla="*/ 9901 w 866775"/>
                <a:gd name="connsiteY8" fmla="*/ 160978 h 1447800"/>
                <a:gd name="connsiteX9" fmla="*/ 112771 w 866775"/>
                <a:gd name="connsiteY9" fmla="*/ 36200 h 1447800"/>
                <a:gd name="connsiteX10" fmla="*/ 247074 w 866775"/>
                <a:gd name="connsiteY10" fmla="*/ 30485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775" h="1447800">
                  <a:moveTo>
                    <a:pt x="247074" y="30485"/>
                  </a:moveTo>
                  <a:cubicBezTo>
                    <a:pt x="247074" y="30485"/>
                    <a:pt x="269934" y="93350"/>
                    <a:pt x="357564" y="87635"/>
                  </a:cubicBezTo>
                  <a:cubicBezTo>
                    <a:pt x="455671" y="80968"/>
                    <a:pt x="476626" y="11435"/>
                    <a:pt x="476626" y="11435"/>
                  </a:cubicBezTo>
                  <a:cubicBezTo>
                    <a:pt x="569971" y="-9520"/>
                    <a:pt x="697606" y="1910"/>
                    <a:pt x="726181" y="17150"/>
                  </a:cubicBezTo>
                  <a:cubicBezTo>
                    <a:pt x="799524" y="55250"/>
                    <a:pt x="848101" y="663898"/>
                    <a:pt x="873819" y="1338268"/>
                  </a:cubicBezTo>
                  <a:cubicBezTo>
                    <a:pt x="878581" y="1465903"/>
                    <a:pt x="122296" y="1476380"/>
                    <a:pt x="42286" y="1412563"/>
                  </a:cubicBezTo>
                  <a:cubicBezTo>
                    <a:pt x="-37724" y="1347793"/>
                    <a:pt x="20379" y="1434470"/>
                    <a:pt x="20379" y="952505"/>
                  </a:cubicBezTo>
                  <a:cubicBezTo>
                    <a:pt x="20379" y="470540"/>
                    <a:pt x="19426" y="501020"/>
                    <a:pt x="19426" y="501020"/>
                  </a:cubicBezTo>
                  <a:lnTo>
                    <a:pt x="9901" y="160978"/>
                  </a:lnTo>
                  <a:cubicBezTo>
                    <a:pt x="7996" y="99065"/>
                    <a:pt x="52764" y="45725"/>
                    <a:pt x="112771" y="36200"/>
                  </a:cubicBezTo>
                  <a:cubicBezTo>
                    <a:pt x="161349" y="28580"/>
                    <a:pt x="215641" y="23818"/>
                    <a:pt x="247074" y="30485"/>
                  </a:cubicBez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6AAA964-1128-42DD-9A90-7EB112306F01}"/>
                </a:ext>
              </a:extLst>
            </p:cNvPr>
            <p:cNvSpPr/>
            <p:nvPr/>
          </p:nvSpPr>
          <p:spPr>
            <a:xfrm>
              <a:off x="5690235" y="2692717"/>
              <a:ext cx="847725" cy="161925"/>
            </a:xfrm>
            <a:custGeom>
              <a:avLst/>
              <a:gdLst>
                <a:gd name="connsiteX0" fmla="*/ 852488 w 847725"/>
                <a:gd name="connsiteY0" fmla="*/ 121920 h 161925"/>
                <a:gd name="connsiteX1" fmla="*/ 846773 w 847725"/>
                <a:gd name="connsiteY1" fmla="*/ 0 h 161925"/>
                <a:gd name="connsiteX2" fmla="*/ 4763 w 847725"/>
                <a:gd name="connsiteY2" fmla="*/ 35242 h 161925"/>
                <a:gd name="connsiteX3" fmla="*/ 0 w 847725"/>
                <a:gd name="connsiteY3" fmla="*/ 145733 h 161925"/>
                <a:gd name="connsiteX4" fmla="*/ 852488 w 847725"/>
                <a:gd name="connsiteY4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161925">
                  <a:moveTo>
                    <a:pt x="852488" y="121920"/>
                  </a:moveTo>
                  <a:cubicBezTo>
                    <a:pt x="850582" y="80963"/>
                    <a:pt x="848678" y="40005"/>
                    <a:pt x="846773" y="0"/>
                  </a:cubicBezTo>
                  <a:cubicBezTo>
                    <a:pt x="456248" y="64770"/>
                    <a:pt x="158115" y="51435"/>
                    <a:pt x="4763" y="35242"/>
                  </a:cubicBezTo>
                  <a:cubicBezTo>
                    <a:pt x="3810" y="78105"/>
                    <a:pt x="1905" y="114300"/>
                    <a:pt x="0" y="145733"/>
                  </a:cubicBezTo>
                  <a:cubicBezTo>
                    <a:pt x="346710" y="191453"/>
                    <a:pt x="687705" y="149542"/>
                    <a:pt x="852488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CCABBAF-C5D2-4348-A664-8EA093AB7B90}"/>
                </a:ext>
              </a:extLst>
            </p:cNvPr>
            <p:cNvSpPr/>
            <p:nvPr/>
          </p:nvSpPr>
          <p:spPr>
            <a:xfrm>
              <a:off x="5696902" y="2483167"/>
              <a:ext cx="828675" cy="161925"/>
            </a:xfrm>
            <a:custGeom>
              <a:avLst/>
              <a:gdLst>
                <a:gd name="connsiteX0" fmla="*/ 835343 w 828675"/>
                <a:gd name="connsiteY0" fmla="*/ 121920 h 161925"/>
                <a:gd name="connsiteX1" fmla="*/ 828675 w 828675"/>
                <a:gd name="connsiteY1" fmla="*/ 0 h 161925"/>
                <a:gd name="connsiteX2" fmla="*/ 0 w 828675"/>
                <a:gd name="connsiteY2" fmla="*/ 36195 h 161925"/>
                <a:gd name="connsiteX3" fmla="*/ 0 w 828675"/>
                <a:gd name="connsiteY3" fmla="*/ 118110 h 161925"/>
                <a:gd name="connsiteX4" fmla="*/ 0 w 828675"/>
                <a:gd name="connsiteY4" fmla="*/ 147638 h 161925"/>
                <a:gd name="connsiteX5" fmla="*/ 835343 w 828675"/>
                <a:gd name="connsiteY5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675" h="161925">
                  <a:moveTo>
                    <a:pt x="835343" y="121920"/>
                  </a:moveTo>
                  <a:cubicBezTo>
                    <a:pt x="833438" y="80963"/>
                    <a:pt x="830580" y="40005"/>
                    <a:pt x="828675" y="0"/>
                  </a:cubicBezTo>
                  <a:cubicBezTo>
                    <a:pt x="448628" y="62865"/>
                    <a:pt x="156210" y="51435"/>
                    <a:pt x="0" y="36195"/>
                  </a:cubicBezTo>
                  <a:cubicBezTo>
                    <a:pt x="0" y="61913"/>
                    <a:pt x="0" y="89535"/>
                    <a:pt x="0" y="118110"/>
                  </a:cubicBezTo>
                  <a:cubicBezTo>
                    <a:pt x="0" y="128588"/>
                    <a:pt x="0" y="138113"/>
                    <a:pt x="0" y="147638"/>
                  </a:cubicBezTo>
                  <a:cubicBezTo>
                    <a:pt x="340043" y="190500"/>
                    <a:pt x="673418" y="149542"/>
                    <a:pt x="835343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13F38C8-5F07-45AE-9144-4A53563F764B}"/>
                </a:ext>
              </a:extLst>
            </p:cNvPr>
            <p:cNvSpPr/>
            <p:nvPr/>
          </p:nvSpPr>
          <p:spPr>
            <a:xfrm>
              <a:off x="6395085" y="1648777"/>
              <a:ext cx="381000" cy="962025"/>
            </a:xfrm>
            <a:custGeom>
              <a:avLst/>
              <a:gdLst>
                <a:gd name="connsiteX0" fmla="*/ 0 w 381000"/>
                <a:gd name="connsiteY0" fmla="*/ 0 h 962025"/>
                <a:gd name="connsiteX1" fmla="*/ 382905 w 381000"/>
                <a:gd name="connsiteY1" fmla="*/ 694373 h 962025"/>
                <a:gd name="connsiteX2" fmla="*/ 352425 w 381000"/>
                <a:gd name="connsiteY2" fmla="*/ 851535 h 962025"/>
                <a:gd name="connsiteX3" fmla="*/ 155257 w 381000"/>
                <a:gd name="connsiteY3" fmla="*/ 968693 h 962025"/>
                <a:gd name="connsiteX4" fmla="*/ 0 w 381000"/>
                <a:gd name="connsiteY4" fmla="*/ 0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962025">
                  <a:moveTo>
                    <a:pt x="0" y="0"/>
                  </a:moveTo>
                  <a:cubicBezTo>
                    <a:pt x="0" y="0"/>
                    <a:pt x="224790" y="112395"/>
                    <a:pt x="382905" y="694373"/>
                  </a:cubicBezTo>
                  <a:cubicBezTo>
                    <a:pt x="397193" y="748665"/>
                    <a:pt x="386715" y="807720"/>
                    <a:pt x="352425" y="851535"/>
                  </a:cubicBezTo>
                  <a:cubicBezTo>
                    <a:pt x="316230" y="898207"/>
                    <a:pt x="254318" y="949643"/>
                    <a:pt x="155257" y="968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CE8B091-03E7-4D68-8358-A2E49D0E003E}"/>
                </a:ext>
              </a:extLst>
            </p:cNvPr>
            <p:cNvSpPr/>
            <p:nvPr/>
          </p:nvSpPr>
          <p:spPr>
            <a:xfrm>
              <a:off x="5675571" y="2133600"/>
              <a:ext cx="457200" cy="942975"/>
            </a:xfrm>
            <a:custGeom>
              <a:avLst/>
              <a:gdLst>
                <a:gd name="connsiteX0" fmla="*/ 463291 w 457200"/>
                <a:gd name="connsiteY0" fmla="*/ 949643 h 942975"/>
                <a:gd name="connsiteX1" fmla="*/ 362326 w 457200"/>
                <a:gd name="connsiteY1" fmla="*/ 912495 h 942975"/>
                <a:gd name="connsiteX2" fmla="*/ 35619 w 457200"/>
                <a:gd name="connsiteY2" fmla="*/ 0 h 942975"/>
                <a:gd name="connsiteX3" fmla="*/ 19426 w 457200"/>
                <a:gd name="connsiteY3" fmla="*/ 1905 h 942975"/>
                <a:gd name="connsiteX4" fmla="*/ 19426 w 457200"/>
                <a:gd name="connsiteY4" fmla="*/ 2858 h 942975"/>
                <a:gd name="connsiteX5" fmla="*/ 20379 w 457200"/>
                <a:gd name="connsiteY5" fmla="*/ 454342 h 942975"/>
                <a:gd name="connsiteX6" fmla="*/ 42286 w 457200"/>
                <a:gd name="connsiteY6" fmla="*/ 914400 h 942975"/>
                <a:gd name="connsiteX7" fmla="*/ 463291 w 457200"/>
                <a:gd name="connsiteY7" fmla="*/ 949643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" h="942975">
                  <a:moveTo>
                    <a:pt x="463291" y="949643"/>
                  </a:moveTo>
                  <a:cubicBezTo>
                    <a:pt x="431859" y="939165"/>
                    <a:pt x="398521" y="926783"/>
                    <a:pt x="362326" y="912495"/>
                  </a:cubicBezTo>
                  <a:cubicBezTo>
                    <a:pt x="65146" y="792480"/>
                    <a:pt x="35619" y="0"/>
                    <a:pt x="35619" y="0"/>
                  </a:cubicBezTo>
                  <a:cubicBezTo>
                    <a:pt x="29904" y="0"/>
                    <a:pt x="24189" y="952"/>
                    <a:pt x="19426" y="1905"/>
                  </a:cubicBezTo>
                  <a:lnTo>
                    <a:pt x="19426" y="2858"/>
                  </a:lnTo>
                  <a:cubicBezTo>
                    <a:pt x="19426" y="2858"/>
                    <a:pt x="20379" y="-27623"/>
                    <a:pt x="20379" y="454342"/>
                  </a:cubicBezTo>
                  <a:cubicBezTo>
                    <a:pt x="20379" y="936308"/>
                    <a:pt x="-37724" y="849630"/>
                    <a:pt x="42286" y="914400"/>
                  </a:cubicBezTo>
                  <a:cubicBezTo>
                    <a:pt x="81339" y="943928"/>
                    <a:pt x="273744" y="958215"/>
                    <a:pt x="463291" y="949643"/>
                  </a:cubicBezTo>
                  <a:close/>
                </a:path>
              </a:pathLst>
            </a:custGeom>
            <a:solidFill>
              <a:srgbClr val="3F4485">
                <a:alpha val="1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F7F4FD-9A0E-4B83-9B17-7C42627E6EA5}"/>
                </a:ext>
              </a:extLst>
            </p:cNvPr>
            <p:cNvSpPr/>
            <p:nvPr/>
          </p:nvSpPr>
          <p:spPr>
            <a:xfrm>
              <a:off x="6108989" y="1988764"/>
              <a:ext cx="581025" cy="838200"/>
            </a:xfrm>
            <a:custGeom>
              <a:avLst/>
              <a:gdLst>
                <a:gd name="connsiteX0" fmla="*/ 131791 w 581025"/>
                <a:gd name="connsiteY0" fmla="*/ 26725 h 838200"/>
                <a:gd name="connsiteX1" fmla="*/ 346 w 581025"/>
                <a:gd name="connsiteY1" fmla="*/ 810633 h 838200"/>
                <a:gd name="connsiteX2" fmla="*/ 30826 w 581025"/>
                <a:gd name="connsiteY2" fmla="*/ 843970 h 838200"/>
                <a:gd name="connsiteX3" fmla="*/ 418494 w 581025"/>
                <a:gd name="connsiteY3" fmla="*/ 811585 h 838200"/>
                <a:gd name="connsiteX4" fmla="*/ 453736 w 581025"/>
                <a:gd name="connsiteY4" fmla="*/ 780153 h 838200"/>
                <a:gd name="connsiteX5" fmla="*/ 587086 w 581025"/>
                <a:gd name="connsiteY5" fmla="*/ 27678 h 838200"/>
                <a:gd name="connsiteX6" fmla="*/ 564226 w 581025"/>
                <a:gd name="connsiteY6" fmla="*/ 55 h 838200"/>
                <a:gd name="connsiteX7" fmla="*/ 165129 w 581025"/>
                <a:gd name="connsiteY7" fmla="*/ 55 h 838200"/>
                <a:gd name="connsiteX8" fmla="*/ 131791 w 581025"/>
                <a:gd name="connsiteY8" fmla="*/ 26725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838200">
                  <a:moveTo>
                    <a:pt x="131791" y="26725"/>
                  </a:moveTo>
                  <a:lnTo>
                    <a:pt x="346" y="810633"/>
                  </a:lnTo>
                  <a:cubicBezTo>
                    <a:pt x="-2511" y="828730"/>
                    <a:pt x="12729" y="844923"/>
                    <a:pt x="30826" y="843970"/>
                  </a:cubicBezTo>
                  <a:lnTo>
                    <a:pt x="418494" y="811585"/>
                  </a:lnTo>
                  <a:cubicBezTo>
                    <a:pt x="435639" y="809680"/>
                    <a:pt x="449926" y="797298"/>
                    <a:pt x="453736" y="780153"/>
                  </a:cubicBezTo>
                  <a:lnTo>
                    <a:pt x="587086" y="27678"/>
                  </a:lnTo>
                  <a:cubicBezTo>
                    <a:pt x="589944" y="13390"/>
                    <a:pt x="578514" y="55"/>
                    <a:pt x="564226" y="55"/>
                  </a:cubicBezTo>
                  <a:lnTo>
                    <a:pt x="165129" y="55"/>
                  </a:lnTo>
                  <a:cubicBezTo>
                    <a:pt x="148936" y="-897"/>
                    <a:pt x="134649" y="10533"/>
                    <a:pt x="131791" y="26725"/>
                  </a:cubicBezTo>
                  <a:close/>
                </a:path>
              </a:pathLst>
            </a:custGeom>
            <a:solidFill>
              <a:srgbClr val="E0D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2CEE19A-9035-4BCD-90C0-BDDB1AE7D702}"/>
                </a:ext>
              </a:extLst>
            </p:cNvPr>
            <p:cNvSpPr/>
            <p:nvPr/>
          </p:nvSpPr>
          <p:spPr>
            <a:xfrm>
              <a:off x="5324336" y="1678169"/>
              <a:ext cx="771525" cy="1019175"/>
            </a:xfrm>
            <a:custGeom>
              <a:avLst/>
              <a:gdLst>
                <a:gd name="connsiteX0" fmla="*/ 438289 w 771525"/>
                <a:gd name="connsiteY0" fmla="*/ 135 h 1019175"/>
                <a:gd name="connsiteX1" fmla="*/ 10617 w 771525"/>
                <a:gd name="connsiteY1" fmla="*/ 669743 h 1019175"/>
                <a:gd name="connsiteX2" fmla="*/ 71577 w 771525"/>
                <a:gd name="connsiteY2" fmla="*/ 841193 h 1019175"/>
                <a:gd name="connsiteX3" fmla="*/ 732612 w 771525"/>
                <a:gd name="connsiteY3" fmla="*/ 1025978 h 1019175"/>
                <a:gd name="connsiteX4" fmla="*/ 772617 w 771525"/>
                <a:gd name="connsiteY4" fmla="*/ 846908 h 1019175"/>
                <a:gd name="connsiteX5" fmla="*/ 283032 w 771525"/>
                <a:gd name="connsiteY5" fmla="*/ 679268 h 1019175"/>
                <a:gd name="connsiteX6" fmla="*/ 393522 w 771525"/>
                <a:gd name="connsiteY6" fmla="*/ 521153 h 1019175"/>
                <a:gd name="connsiteX7" fmla="*/ 408762 w 771525"/>
                <a:gd name="connsiteY7" fmla="*/ 346845 h 1019175"/>
                <a:gd name="connsiteX8" fmla="*/ 438289 w 771525"/>
                <a:gd name="connsiteY8" fmla="*/ 13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" h="1019175">
                  <a:moveTo>
                    <a:pt x="438289" y="135"/>
                  </a:moveTo>
                  <a:cubicBezTo>
                    <a:pt x="438289" y="135"/>
                    <a:pt x="303034" y="-26535"/>
                    <a:pt x="10617" y="669743"/>
                  </a:cubicBezTo>
                  <a:cubicBezTo>
                    <a:pt x="-16053" y="734513"/>
                    <a:pt x="8712" y="808808"/>
                    <a:pt x="71577" y="841193"/>
                  </a:cubicBezTo>
                  <a:cubicBezTo>
                    <a:pt x="181114" y="897390"/>
                    <a:pt x="386854" y="975495"/>
                    <a:pt x="732612" y="1025978"/>
                  </a:cubicBezTo>
                  <a:cubicBezTo>
                    <a:pt x="732612" y="1025978"/>
                    <a:pt x="772617" y="929775"/>
                    <a:pt x="772617" y="846908"/>
                  </a:cubicBezTo>
                  <a:cubicBezTo>
                    <a:pt x="772617" y="846908"/>
                    <a:pt x="415429" y="761183"/>
                    <a:pt x="283032" y="679268"/>
                  </a:cubicBezTo>
                  <a:lnTo>
                    <a:pt x="393522" y="521153"/>
                  </a:lnTo>
                  <a:lnTo>
                    <a:pt x="408762" y="346845"/>
                  </a:lnTo>
                  <a:lnTo>
                    <a:pt x="438289" y="135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D6C5328-7719-4EB0-9077-0F4A2B2150DC}"/>
                </a:ext>
              </a:extLst>
            </p:cNvPr>
            <p:cNvSpPr/>
            <p:nvPr/>
          </p:nvSpPr>
          <p:spPr>
            <a:xfrm>
              <a:off x="6503646" y="2467021"/>
              <a:ext cx="161925" cy="200025"/>
            </a:xfrm>
            <a:custGeom>
              <a:avLst/>
              <a:gdLst>
                <a:gd name="connsiteX0" fmla="*/ 151472 w 161925"/>
                <a:gd name="connsiteY0" fmla="*/ 1859 h 200025"/>
                <a:gd name="connsiteX1" fmla="*/ 12407 w 161925"/>
                <a:gd name="connsiteY1" fmla="*/ 33291 h 200025"/>
                <a:gd name="connsiteX2" fmla="*/ 31457 w 161925"/>
                <a:gd name="connsiteY2" fmla="*/ 64724 h 200025"/>
                <a:gd name="connsiteX3" fmla="*/ 5739 w 161925"/>
                <a:gd name="connsiteY3" fmla="*/ 99966 h 200025"/>
                <a:gd name="connsiteX4" fmla="*/ 30504 w 161925"/>
                <a:gd name="connsiteY4" fmla="*/ 126636 h 200025"/>
                <a:gd name="connsiteX5" fmla="*/ 24 w 161925"/>
                <a:gd name="connsiteY5" fmla="*/ 148544 h 200025"/>
                <a:gd name="connsiteX6" fmla="*/ 26694 w 161925"/>
                <a:gd name="connsiteY6" fmla="*/ 179976 h 200025"/>
                <a:gd name="connsiteX7" fmla="*/ 15264 w 161925"/>
                <a:gd name="connsiteY7" fmla="*/ 203789 h 200025"/>
                <a:gd name="connsiteX8" fmla="*/ 128612 w 161925"/>
                <a:gd name="connsiteY8" fmla="*/ 184739 h 200025"/>
                <a:gd name="connsiteX9" fmla="*/ 126707 w 161925"/>
                <a:gd name="connsiteY9" fmla="*/ 167594 h 200025"/>
                <a:gd name="connsiteX10" fmla="*/ 135279 w 161925"/>
                <a:gd name="connsiteY10" fmla="*/ 137114 h 200025"/>
                <a:gd name="connsiteX11" fmla="*/ 140994 w 161925"/>
                <a:gd name="connsiteY11" fmla="*/ 75201 h 200025"/>
                <a:gd name="connsiteX12" fmla="*/ 151472 w 161925"/>
                <a:gd name="connsiteY12" fmla="*/ 185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925" h="200025">
                  <a:moveTo>
                    <a:pt x="151472" y="1859"/>
                  </a:moveTo>
                  <a:cubicBezTo>
                    <a:pt x="151472" y="1859"/>
                    <a:pt x="10502" y="-11476"/>
                    <a:pt x="12407" y="33291"/>
                  </a:cubicBezTo>
                  <a:cubicBezTo>
                    <a:pt x="12407" y="33291"/>
                    <a:pt x="17169" y="55199"/>
                    <a:pt x="31457" y="64724"/>
                  </a:cubicBezTo>
                  <a:cubicBezTo>
                    <a:pt x="31457" y="64724"/>
                    <a:pt x="24" y="70439"/>
                    <a:pt x="5739" y="99966"/>
                  </a:cubicBezTo>
                  <a:cubicBezTo>
                    <a:pt x="11454" y="129494"/>
                    <a:pt x="30504" y="126636"/>
                    <a:pt x="30504" y="126636"/>
                  </a:cubicBezTo>
                  <a:cubicBezTo>
                    <a:pt x="30504" y="126636"/>
                    <a:pt x="1929" y="135209"/>
                    <a:pt x="24" y="148544"/>
                  </a:cubicBezTo>
                  <a:cubicBezTo>
                    <a:pt x="-928" y="161879"/>
                    <a:pt x="26694" y="179976"/>
                    <a:pt x="26694" y="179976"/>
                  </a:cubicBezTo>
                  <a:cubicBezTo>
                    <a:pt x="26694" y="179976"/>
                    <a:pt x="977" y="197121"/>
                    <a:pt x="15264" y="203789"/>
                  </a:cubicBezTo>
                  <a:cubicBezTo>
                    <a:pt x="29552" y="210456"/>
                    <a:pt x="122897" y="195216"/>
                    <a:pt x="128612" y="184739"/>
                  </a:cubicBezTo>
                  <a:cubicBezTo>
                    <a:pt x="134327" y="174261"/>
                    <a:pt x="126707" y="167594"/>
                    <a:pt x="126707" y="167594"/>
                  </a:cubicBezTo>
                  <a:cubicBezTo>
                    <a:pt x="126707" y="167594"/>
                    <a:pt x="133374" y="153306"/>
                    <a:pt x="135279" y="137114"/>
                  </a:cubicBezTo>
                  <a:cubicBezTo>
                    <a:pt x="135279" y="132351"/>
                    <a:pt x="159092" y="105681"/>
                    <a:pt x="140994" y="75201"/>
                  </a:cubicBezTo>
                  <a:cubicBezTo>
                    <a:pt x="140042" y="72344"/>
                    <a:pt x="197192" y="47579"/>
                    <a:pt x="151472" y="1859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4F73B4E-BD96-4F74-93E3-A1FD25968809}"/>
                </a:ext>
              </a:extLst>
            </p:cNvPr>
            <p:cNvSpPr/>
            <p:nvPr/>
          </p:nvSpPr>
          <p:spPr>
            <a:xfrm>
              <a:off x="6056948" y="2462212"/>
              <a:ext cx="238125" cy="247650"/>
            </a:xfrm>
            <a:custGeom>
              <a:avLst/>
              <a:gdLst>
                <a:gd name="connsiteX0" fmla="*/ 19050 w 238125"/>
                <a:gd name="connsiteY0" fmla="*/ 81915 h 247650"/>
                <a:gd name="connsiteX1" fmla="*/ 109538 w 238125"/>
                <a:gd name="connsiteY1" fmla="*/ 0 h 247650"/>
                <a:gd name="connsiteX2" fmla="*/ 94298 w 238125"/>
                <a:gd name="connsiteY2" fmla="*/ 94297 h 247650"/>
                <a:gd name="connsiteX3" fmla="*/ 237173 w 238125"/>
                <a:gd name="connsiteY3" fmla="*/ 94297 h 247650"/>
                <a:gd name="connsiteX4" fmla="*/ 245745 w 238125"/>
                <a:gd name="connsiteY4" fmla="*/ 103822 h 247650"/>
                <a:gd name="connsiteX5" fmla="*/ 216217 w 238125"/>
                <a:gd name="connsiteY5" fmla="*/ 147638 h 247650"/>
                <a:gd name="connsiteX6" fmla="*/ 199073 w 238125"/>
                <a:gd name="connsiteY6" fmla="*/ 198120 h 247650"/>
                <a:gd name="connsiteX7" fmla="*/ 0 w 238125"/>
                <a:gd name="connsiteY7" fmla="*/ 240983 h 247650"/>
                <a:gd name="connsiteX8" fmla="*/ 19050 w 238125"/>
                <a:gd name="connsiteY8" fmla="*/ 8191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247650">
                  <a:moveTo>
                    <a:pt x="19050" y="81915"/>
                  </a:moveTo>
                  <a:cubicBezTo>
                    <a:pt x="23813" y="81915"/>
                    <a:pt x="109538" y="0"/>
                    <a:pt x="109538" y="0"/>
                  </a:cubicBezTo>
                  <a:lnTo>
                    <a:pt x="94298" y="94297"/>
                  </a:lnTo>
                  <a:lnTo>
                    <a:pt x="237173" y="94297"/>
                  </a:lnTo>
                  <a:cubicBezTo>
                    <a:pt x="241935" y="94297"/>
                    <a:pt x="246698" y="99060"/>
                    <a:pt x="245745" y="103822"/>
                  </a:cubicBezTo>
                  <a:cubicBezTo>
                    <a:pt x="243840" y="119063"/>
                    <a:pt x="238125" y="147638"/>
                    <a:pt x="216217" y="147638"/>
                  </a:cubicBezTo>
                  <a:cubicBezTo>
                    <a:pt x="216217" y="147638"/>
                    <a:pt x="220980" y="191453"/>
                    <a:pt x="199073" y="198120"/>
                  </a:cubicBezTo>
                  <a:cubicBezTo>
                    <a:pt x="199073" y="198120"/>
                    <a:pt x="190500" y="279083"/>
                    <a:pt x="0" y="240983"/>
                  </a:cubicBezTo>
                  <a:lnTo>
                    <a:pt x="19050" y="81915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52C8081-78C1-3D43-0461-E18E43462E9D}"/>
              </a:ext>
            </a:extLst>
          </p:cNvPr>
          <p:cNvGrpSpPr/>
          <p:nvPr/>
        </p:nvGrpSpPr>
        <p:grpSpPr>
          <a:xfrm>
            <a:off x="1580505" y="4074697"/>
            <a:ext cx="1966667" cy="1848991"/>
            <a:chOff x="1582088" y="3315946"/>
            <a:chExt cx="2980162" cy="1848991"/>
          </a:xfrm>
        </p:grpSpPr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06DA3C1F-8DD8-410E-8BF7-97BD77DC5431}"/>
                </a:ext>
              </a:extLst>
            </p:cNvPr>
            <p:cNvSpPr/>
            <p:nvPr/>
          </p:nvSpPr>
          <p:spPr>
            <a:xfrm>
              <a:off x="1582088" y="3315946"/>
              <a:ext cx="2980162" cy="1848991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14BC2967-33E5-4B8E-AF26-1FE575A7271A}"/>
                </a:ext>
              </a:extLst>
            </p:cNvPr>
            <p:cNvSpPr txBox="1"/>
            <p:nvPr/>
          </p:nvSpPr>
          <p:spPr>
            <a:xfrm>
              <a:off x="1806646" y="4489757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User-Based CF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49782AC-A1CB-497D-9C40-3044B7FF2D73}"/>
                </a:ext>
              </a:extLst>
            </p:cNvPr>
            <p:cNvSpPr txBox="1"/>
            <p:nvPr/>
          </p:nvSpPr>
          <p:spPr>
            <a:xfrm>
              <a:off x="1806646" y="3652716"/>
              <a:ext cx="858218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01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DCE2FBB-2C46-4BC5-931E-3A1476ECBA21}"/>
                </a:ext>
              </a:extLst>
            </p:cNvPr>
            <p:cNvSpPr txBox="1"/>
            <p:nvPr/>
          </p:nvSpPr>
          <p:spPr>
            <a:xfrm>
              <a:off x="1806646" y="4137982"/>
              <a:ext cx="2422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dirty="0"/>
                <a:t>Sistem rekomendasi menggunakan</a:t>
              </a:r>
              <a:endParaRPr lang="en-US" sz="1200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225B41-AF3E-60D4-1055-079BF5A24640}"/>
              </a:ext>
            </a:extLst>
          </p:cNvPr>
          <p:cNvGrpSpPr/>
          <p:nvPr/>
        </p:nvGrpSpPr>
        <p:grpSpPr>
          <a:xfrm>
            <a:off x="3691970" y="3160209"/>
            <a:ext cx="2024756" cy="1848991"/>
            <a:chOff x="4702587" y="3038644"/>
            <a:chExt cx="2980162" cy="1848991"/>
          </a:xfrm>
        </p:grpSpPr>
        <p:sp>
          <p:nvSpPr>
            <p:cNvPr id="218" name="Rectangle: Rounded Corners 217">
              <a:extLst>
                <a:ext uri="{FF2B5EF4-FFF2-40B4-BE49-F238E27FC236}">
                  <a16:creationId xmlns:a16="http://schemas.microsoft.com/office/drawing/2014/main" id="{4F3FF8F4-661F-4061-8F33-2048810D2079}"/>
                </a:ext>
              </a:extLst>
            </p:cNvPr>
            <p:cNvSpPr/>
            <p:nvPr/>
          </p:nvSpPr>
          <p:spPr>
            <a:xfrm>
              <a:off x="4702587" y="3038644"/>
              <a:ext cx="2980162" cy="1848991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AAA3DE1D-1749-47FF-96FB-A74170872355}"/>
                </a:ext>
              </a:extLst>
            </p:cNvPr>
            <p:cNvSpPr txBox="1"/>
            <p:nvPr/>
          </p:nvSpPr>
          <p:spPr>
            <a:xfrm>
              <a:off x="4910140" y="4212249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accent2"/>
                  </a:solidFill>
                  <a:latin typeface="Ubuntu" panose="020B0504030602030204" pitchFamily="34" charset="0"/>
                </a:rPr>
                <a:t>MovieLens</a:t>
              </a:r>
              <a:endParaRPr lang="en-US" sz="1600" b="1" dirty="0">
                <a:solidFill>
                  <a:schemeClr val="accent2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41DD14C0-F1C2-4302-9FF7-8454136E6554}"/>
                </a:ext>
              </a:extLst>
            </p:cNvPr>
            <p:cNvSpPr txBox="1"/>
            <p:nvPr/>
          </p:nvSpPr>
          <p:spPr>
            <a:xfrm>
              <a:off x="4936693" y="3243419"/>
              <a:ext cx="993659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02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094D90B-EE36-477B-AC2C-56023F348A0A}"/>
                </a:ext>
              </a:extLst>
            </p:cNvPr>
            <p:cNvSpPr txBox="1"/>
            <p:nvPr/>
          </p:nvSpPr>
          <p:spPr>
            <a:xfrm>
              <a:off x="4936693" y="3795666"/>
              <a:ext cx="2422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dirty="0"/>
                <a:t>Dataset film dan rating dari </a:t>
              </a:r>
              <a:endParaRPr lang="en-US" sz="1200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164DA0F-EB79-7FA4-49EE-7EC0DD76417E}"/>
              </a:ext>
            </a:extLst>
          </p:cNvPr>
          <p:cNvGrpSpPr/>
          <p:nvPr/>
        </p:nvGrpSpPr>
        <p:grpSpPr>
          <a:xfrm>
            <a:off x="5869079" y="3602164"/>
            <a:ext cx="2061620" cy="1848991"/>
            <a:chOff x="7823086" y="2761343"/>
            <a:chExt cx="2980162" cy="1848991"/>
          </a:xfrm>
        </p:grpSpPr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3CA63850-7182-4FA2-8562-4ECFF9111FD3}"/>
                </a:ext>
              </a:extLst>
            </p:cNvPr>
            <p:cNvSpPr/>
            <p:nvPr/>
          </p:nvSpPr>
          <p:spPr>
            <a:xfrm>
              <a:off x="7823086" y="2761343"/>
              <a:ext cx="2980162" cy="1848991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6BF7FF5B-9B8A-4B3B-93AA-466F809E13DB}"/>
                </a:ext>
              </a:extLst>
            </p:cNvPr>
            <p:cNvSpPr txBox="1"/>
            <p:nvPr/>
          </p:nvSpPr>
          <p:spPr>
            <a:xfrm>
              <a:off x="8097855" y="3898162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3"/>
                  </a:solidFill>
                  <a:latin typeface="Ubuntu" panose="020B0504030602030204" pitchFamily="34" charset="0"/>
                </a:rPr>
                <a:t>Angka User ID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1B480C93-E7EB-4CBC-88E2-C5D8C5BA2370}"/>
                </a:ext>
              </a:extLst>
            </p:cNvPr>
            <p:cNvSpPr txBox="1"/>
            <p:nvPr/>
          </p:nvSpPr>
          <p:spPr>
            <a:xfrm>
              <a:off x="8097854" y="2972873"/>
              <a:ext cx="1038801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3"/>
                  </a:solidFill>
                  <a:latin typeface="Ubuntu" panose="020B0504030602030204" pitchFamily="34" charset="0"/>
                </a:rPr>
                <a:t>03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635C542D-F0B3-4BA5-B0C4-7AD73BE7AD4B}"/>
                </a:ext>
              </a:extLst>
            </p:cNvPr>
            <p:cNvSpPr txBox="1"/>
            <p:nvPr/>
          </p:nvSpPr>
          <p:spPr>
            <a:xfrm>
              <a:off x="8097855" y="3525120"/>
              <a:ext cx="24228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dirty="0"/>
                <a:t>Input berupa</a:t>
              </a:r>
              <a:endParaRPr lang="en-US" sz="1200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0C8D0-E077-7261-B7A2-60FA5F47CF21}"/>
              </a:ext>
            </a:extLst>
          </p:cNvPr>
          <p:cNvGrpSpPr/>
          <p:nvPr/>
        </p:nvGrpSpPr>
        <p:grpSpPr>
          <a:xfrm>
            <a:off x="8087002" y="2585778"/>
            <a:ext cx="2061620" cy="1848991"/>
            <a:chOff x="7823086" y="2761343"/>
            <a:chExt cx="2980162" cy="184899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8EBB661-62FF-146B-B995-0D62EA43191B}"/>
                </a:ext>
              </a:extLst>
            </p:cNvPr>
            <p:cNvSpPr/>
            <p:nvPr/>
          </p:nvSpPr>
          <p:spPr>
            <a:xfrm>
              <a:off x="7823086" y="2761343"/>
              <a:ext cx="2980162" cy="1848991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3DF84E-E604-4E22-BA5C-BAE5655F7FD0}"/>
                </a:ext>
              </a:extLst>
            </p:cNvPr>
            <p:cNvSpPr txBox="1"/>
            <p:nvPr/>
          </p:nvSpPr>
          <p:spPr>
            <a:xfrm>
              <a:off x="8097855" y="3898162"/>
              <a:ext cx="2422828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FFBB37"/>
                  </a:solidFill>
                  <a:latin typeface="Ubuntu" panose="020B0504030602030204" pitchFamily="34" charset="0"/>
                </a:rPr>
                <a:t>Tanpa MAE/RMSE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AA4BDB-668C-1058-7605-07BE0C3EF7BB}"/>
                </a:ext>
              </a:extLst>
            </p:cNvPr>
            <p:cNvSpPr txBox="1"/>
            <p:nvPr/>
          </p:nvSpPr>
          <p:spPr>
            <a:xfrm>
              <a:off x="8097854" y="2898442"/>
              <a:ext cx="1038801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rgbClr val="FFBB37"/>
                  </a:solidFill>
                  <a:latin typeface="Ubuntu" panose="020B0504030602030204" pitchFamily="34" charset="0"/>
                </a:rPr>
                <a:t>04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76BDEE-8D1D-E4FC-E3B1-B6BF0311AF9F}"/>
                </a:ext>
              </a:extLst>
            </p:cNvPr>
            <p:cNvSpPr txBox="1"/>
            <p:nvPr/>
          </p:nvSpPr>
          <p:spPr>
            <a:xfrm>
              <a:off x="8097855" y="3450689"/>
              <a:ext cx="2422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Tidak </a:t>
              </a:r>
              <a:r>
                <a:rPr lang="en-US" sz="1200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membahas</a:t>
              </a:r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 ML </a:t>
              </a:r>
              <a:r>
                <a:rPr lang="en-US" sz="1200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Lanjutan</a:t>
              </a:r>
              <a:endParaRPr lang="en-US" sz="1200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5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F5D031-1B54-49D6-8A41-F5246246FE13}"/>
              </a:ext>
            </a:extLst>
          </p:cNvPr>
          <p:cNvGrpSpPr/>
          <p:nvPr/>
        </p:nvGrpSpPr>
        <p:grpSpPr>
          <a:xfrm>
            <a:off x="4645936" y="2698955"/>
            <a:ext cx="7157690" cy="3228289"/>
            <a:chOff x="4612005" y="2580323"/>
            <a:chExt cx="5114925" cy="230695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B9E71F-391A-4E9D-AD1C-ADF2461C4A98}"/>
                </a:ext>
              </a:extLst>
            </p:cNvPr>
            <p:cNvSpPr/>
            <p:nvPr/>
          </p:nvSpPr>
          <p:spPr>
            <a:xfrm>
              <a:off x="4612005" y="4649153"/>
              <a:ext cx="5114925" cy="238125"/>
            </a:xfrm>
            <a:custGeom>
              <a:avLst/>
              <a:gdLst>
                <a:gd name="connsiteX0" fmla="*/ 0 w 5114925"/>
                <a:gd name="connsiteY0" fmla="*/ 120967 h 238125"/>
                <a:gd name="connsiteX1" fmla="*/ 2557463 w 5114925"/>
                <a:gd name="connsiteY1" fmla="*/ 241935 h 238125"/>
                <a:gd name="connsiteX2" fmla="*/ 5114925 w 5114925"/>
                <a:gd name="connsiteY2" fmla="*/ 120967 h 238125"/>
                <a:gd name="connsiteX3" fmla="*/ 2557463 w 5114925"/>
                <a:gd name="connsiteY3" fmla="*/ 0 h 238125"/>
                <a:gd name="connsiteX4" fmla="*/ 0 w 5114925"/>
                <a:gd name="connsiteY4" fmla="*/ 120967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4925" h="238125">
                  <a:moveTo>
                    <a:pt x="0" y="120967"/>
                  </a:moveTo>
                  <a:cubicBezTo>
                    <a:pt x="0" y="187642"/>
                    <a:pt x="1144905" y="241935"/>
                    <a:pt x="2557463" y="241935"/>
                  </a:cubicBezTo>
                  <a:cubicBezTo>
                    <a:pt x="3970020" y="241935"/>
                    <a:pt x="5114925" y="187642"/>
                    <a:pt x="5114925" y="120967"/>
                  </a:cubicBezTo>
                  <a:cubicBezTo>
                    <a:pt x="5114925" y="54292"/>
                    <a:pt x="3970020" y="0"/>
                    <a:pt x="2557463" y="0"/>
                  </a:cubicBezTo>
                  <a:cubicBezTo>
                    <a:pt x="1144905" y="0"/>
                    <a:pt x="0" y="54292"/>
                    <a:pt x="0" y="120967"/>
                  </a:cubicBezTo>
                </a:path>
              </a:pathLst>
            </a:custGeom>
            <a:solidFill>
              <a:srgbClr val="2D34A8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73937A5-4234-4D91-B801-EC5CF1925D45}"/>
                </a:ext>
              </a:extLst>
            </p:cNvPr>
            <p:cNvSpPr/>
            <p:nvPr/>
          </p:nvSpPr>
          <p:spPr>
            <a:xfrm>
              <a:off x="8863916" y="3717791"/>
              <a:ext cx="28575" cy="9525"/>
            </a:xfrm>
            <a:custGeom>
              <a:avLst/>
              <a:gdLst>
                <a:gd name="connsiteX0" fmla="*/ 49 w 28575"/>
                <a:gd name="connsiteY0" fmla="*/ 2674 h 9525"/>
                <a:gd name="connsiteX1" fmla="*/ 15289 w 28575"/>
                <a:gd name="connsiteY1" fmla="*/ 15057 h 9525"/>
                <a:gd name="connsiteX2" fmla="*/ 31482 w 28575"/>
                <a:gd name="connsiteY2" fmla="*/ 6484 h 9525"/>
                <a:gd name="connsiteX3" fmla="*/ 8621 w 28575"/>
                <a:gd name="connsiteY3" fmla="*/ 1722 h 9525"/>
                <a:gd name="connsiteX4" fmla="*/ 49 w 28575"/>
                <a:gd name="connsiteY4" fmla="*/ 26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9" y="2674"/>
                  </a:moveTo>
                  <a:cubicBezTo>
                    <a:pt x="-904" y="6484"/>
                    <a:pt x="12432" y="15057"/>
                    <a:pt x="15289" y="15057"/>
                  </a:cubicBezTo>
                  <a:cubicBezTo>
                    <a:pt x="23861" y="13152"/>
                    <a:pt x="22909" y="7437"/>
                    <a:pt x="31482" y="6484"/>
                  </a:cubicBezTo>
                  <a:cubicBezTo>
                    <a:pt x="23861" y="6484"/>
                    <a:pt x="16241" y="4579"/>
                    <a:pt x="8621" y="1722"/>
                  </a:cubicBezTo>
                  <a:cubicBezTo>
                    <a:pt x="5764" y="769"/>
                    <a:pt x="1954" y="-2088"/>
                    <a:pt x="49" y="267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17CE3EB-4EC3-4108-BEC9-D3265CC765EE}"/>
                </a:ext>
              </a:extLst>
            </p:cNvPr>
            <p:cNvSpPr/>
            <p:nvPr/>
          </p:nvSpPr>
          <p:spPr>
            <a:xfrm>
              <a:off x="8817293" y="3724275"/>
              <a:ext cx="95250" cy="47625"/>
            </a:xfrm>
            <a:custGeom>
              <a:avLst/>
              <a:gdLst>
                <a:gd name="connsiteX0" fmla="*/ 58102 w 95250"/>
                <a:gd name="connsiteY0" fmla="*/ 4763 h 47625"/>
                <a:gd name="connsiteX1" fmla="*/ 23813 w 95250"/>
                <a:gd name="connsiteY1" fmla="*/ 16193 h 47625"/>
                <a:gd name="connsiteX2" fmla="*/ 4763 w 95250"/>
                <a:gd name="connsiteY2" fmla="*/ 23813 h 47625"/>
                <a:gd name="connsiteX3" fmla="*/ 0 w 95250"/>
                <a:gd name="connsiteY3" fmla="*/ 35243 h 47625"/>
                <a:gd name="connsiteX4" fmla="*/ 4763 w 95250"/>
                <a:gd name="connsiteY4" fmla="*/ 40005 h 47625"/>
                <a:gd name="connsiteX5" fmla="*/ 17145 w 95250"/>
                <a:gd name="connsiteY5" fmla="*/ 45720 h 47625"/>
                <a:gd name="connsiteX6" fmla="*/ 39052 w 95250"/>
                <a:gd name="connsiteY6" fmla="*/ 47625 h 47625"/>
                <a:gd name="connsiteX7" fmla="*/ 100965 w 95250"/>
                <a:gd name="connsiteY7" fmla="*/ 35243 h 47625"/>
                <a:gd name="connsiteX8" fmla="*/ 85725 w 95250"/>
                <a:gd name="connsiteY8" fmla="*/ 0 h 47625"/>
                <a:gd name="connsiteX9" fmla="*/ 58102 w 95250"/>
                <a:gd name="connsiteY9" fmla="*/ 476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58102" y="4763"/>
                  </a:moveTo>
                  <a:cubicBezTo>
                    <a:pt x="47625" y="7620"/>
                    <a:pt x="24765" y="15240"/>
                    <a:pt x="23813" y="16193"/>
                  </a:cubicBezTo>
                  <a:cubicBezTo>
                    <a:pt x="19050" y="18097"/>
                    <a:pt x="7620" y="21907"/>
                    <a:pt x="4763" y="23813"/>
                  </a:cubicBezTo>
                  <a:cubicBezTo>
                    <a:pt x="2857" y="25718"/>
                    <a:pt x="0" y="31432"/>
                    <a:pt x="0" y="35243"/>
                  </a:cubicBezTo>
                  <a:cubicBezTo>
                    <a:pt x="0" y="39053"/>
                    <a:pt x="4763" y="40005"/>
                    <a:pt x="4763" y="40005"/>
                  </a:cubicBezTo>
                  <a:cubicBezTo>
                    <a:pt x="3810" y="44768"/>
                    <a:pt x="17145" y="44768"/>
                    <a:pt x="17145" y="45720"/>
                  </a:cubicBezTo>
                  <a:cubicBezTo>
                    <a:pt x="15240" y="50482"/>
                    <a:pt x="21907" y="55245"/>
                    <a:pt x="39052" y="47625"/>
                  </a:cubicBezTo>
                  <a:cubicBezTo>
                    <a:pt x="40005" y="47625"/>
                    <a:pt x="86677" y="39053"/>
                    <a:pt x="100965" y="35243"/>
                  </a:cubicBezTo>
                  <a:cubicBezTo>
                    <a:pt x="99060" y="25718"/>
                    <a:pt x="86677" y="0"/>
                    <a:pt x="85725" y="0"/>
                  </a:cubicBezTo>
                  <a:cubicBezTo>
                    <a:pt x="76200" y="953"/>
                    <a:pt x="67627" y="1905"/>
                    <a:pt x="58102" y="476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7463FD-9121-42CC-8812-7E765569BEEA}"/>
                </a:ext>
              </a:extLst>
            </p:cNvPr>
            <p:cNvSpPr/>
            <p:nvPr/>
          </p:nvSpPr>
          <p:spPr>
            <a:xfrm>
              <a:off x="8899207" y="3608952"/>
              <a:ext cx="276225" cy="142875"/>
            </a:xfrm>
            <a:custGeom>
              <a:avLst/>
              <a:gdLst>
                <a:gd name="connsiteX0" fmla="*/ 244793 w 276225"/>
                <a:gd name="connsiteY0" fmla="*/ 70 h 142875"/>
                <a:gd name="connsiteX1" fmla="*/ 236220 w 276225"/>
                <a:gd name="connsiteY1" fmla="*/ 1975 h 142875"/>
                <a:gd name="connsiteX2" fmla="*/ 0 w 276225"/>
                <a:gd name="connsiteY2" fmla="*/ 115323 h 142875"/>
                <a:gd name="connsiteX3" fmla="*/ 12382 w 276225"/>
                <a:gd name="connsiteY3" fmla="*/ 151518 h 142875"/>
                <a:gd name="connsiteX4" fmla="*/ 278130 w 276225"/>
                <a:gd name="connsiteY4" fmla="*/ 36265 h 142875"/>
                <a:gd name="connsiteX5" fmla="*/ 244793 w 276225"/>
                <a:gd name="connsiteY5" fmla="*/ 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4793" y="70"/>
                  </a:moveTo>
                  <a:cubicBezTo>
                    <a:pt x="241935" y="70"/>
                    <a:pt x="239078" y="1023"/>
                    <a:pt x="236220" y="1975"/>
                  </a:cubicBezTo>
                  <a:cubicBezTo>
                    <a:pt x="193357" y="18168"/>
                    <a:pt x="46673" y="105798"/>
                    <a:pt x="0" y="115323"/>
                  </a:cubicBezTo>
                  <a:cubicBezTo>
                    <a:pt x="6668" y="129610"/>
                    <a:pt x="10478" y="141993"/>
                    <a:pt x="12382" y="151518"/>
                  </a:cubicBezTo>
                  <a:cubicBezTo>
                    <a:pt x="89535" y="133420"/>
                    <a:pt x="276225" y="67698"/>
                    <a:pt x="278130" y="36265"/>
                  </a:cubicBezTo>
                  <a:cubicBezTo>
                    <a:pt x="280035" y="7690"/>
                    <a:pt x="259080" y="-882"/>
                    <a:pt x="24479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DCDA5C-5AA2-413C-834E-A161D299E228}"/>
                </a:ext>
              </a:extLst>
            </p:cNvPr>
            <p:cNvSpPr/>
            <p:nvPr/>
          </p:nvSpPr>
          <p:spPr>
            <a:xfrm>
              <a:off x="9113398" y="3381691"/>
              <a:ext cx="200025" cy="276225"/>
            </a:xfrm>
            <a:custGeom>
              <a:avLst/>
              <a:gdLst>
                <a:gd name="connsiteX0" fmla="*/ 116327 w 200025"/>
                <a:gd name="connsiteY0" fmla="*/ 637 h 276225"/>
                <a:gd name="connsiteX1" fmla="*/ 13457 w 200025"/>
                <a:gd name="connsiteY1" fmla="*/ 220664 h 276225"/>
                <a:gd name="connsiteX2" fmla="*/ 55367 w 200025"/>
                <a:gd name="connsiteY2" fmla="*/ 276862 h 276225"/>
                <a:gd name="connsiteX3" fmla="*/ 203957 w 200025"/>
                <a:gd name="connsiteY3" fmla="*/ 53977 h 276225"/>
                <a:gd name="connsiteX4" fmla="*/ 116327 w 200025"/>
                <a:gd name="connsiteY4" fmla="*/ 63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6327" y="637"/>
                  </a:moveTo>
                  <a:cubicBezTo>
                    <a:pt x="92515" y="34927"/>
                    <a:pt x="46795" y="163514"/>
                    <a:pt x="13457" y="220664"/>
                  </a:cubicBezTo>
                  <a:cubicBezTo>
                    <a:pt x="-27500" y="291149"/>
                    <a:pt x="36317" y="294007"/>
                    <a:pt x="55367" y="276862"/>
                  </a:cubicBezTo>
                  <a:cubicBezTo>
                    <a:pt x="105850" y="231141"/>
                    <a:pt x="223959" y="83504"/>
                    <a:pt x="203957" y="53977"/>
                  </a:cubicBezTo>
                  <a:cubicBezTo>
                    <a:pt x="194432" y="41594"/>
                    <a:pt x="121090" y="-6031"/>
                    <a:pt x="116327" y="63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BA12CA8-CFA5-4C96-A33C-6873A7455F3F}"/>
                </a:ext>
              </a:extLst>
            </p:cNvPr>
            <p:cNvSpPr/>
            <p:nvPr/>
          </p:nvSpPr>
          <p:spPr>
            <a:xfrm>
              <a:off x="8898255" y="3370580"/>
              <a:ext cx="428625" cy="390525"/>
            </a:xfrm>
            <a:custGeom>
              <a:avLst/>
              <a:gdLst>
                <a:gd name="connsiteX0" fmla="*/ 332422 w 428625"/>
                <a:gd name="connsiteY0" fmla="*/ 1270 h 390525"/>
                <a:gd name="connsiteX1" fmla="*/ 325755 w 428625"/>
                <a:gd name="connsiteY1" fmla="*/ 1270 h 390525"/>
                <a:gd name="connsiteX2" fmla="*/ 275272 w 428625"/>
                <a:gd name="connsiteY2" fmla="*/ 108903 h 390525"/>
                <a:gd name="connsiteX3" fmla="*/ 213360 w 428625"/>
                <a:gd name="connsiteY3" fmla="*/ 240348 h 390525"/>
                <a:gd name="connsiteX4" fmla="*/ 0 w 428625"/>
                <a:gd name="connsiteY4" fmla="*/ 344170 h 390525"/>
                <a:gd name="connsiteX5" fmla="*/ 16193 w 428625"/>
                <a:gd name="connsiteY5" fmla="*/ 399415 h 390525"/>
                <a:gd name="connsiteX6" fmla="*/ 278130 w 428625"/>
                <a:gd name="connsiteY6" fmla="*/ 294640 h 390525"/>
                <a:gd name="connsiteX7" fmla="*/ 427672 w 428625"/>
                <a:gd name="connsiteY7" fmla="*/ 60325 h 390525"/>
                <a:gd name="connsiteX8" fmla="*/ 332422 w 428625"/>
                <a:gd name="connsiteY8" fmla="*/ 127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390525">
                  <a:moveTo>
                    <a:pt x="332422" y="1270"/>
                  </a:moveTo>
                  <a:cubicBezTo>
                    <a:pt x="328613" y="1270"/>
                    <a:pt x="327660" y="-1588"/>
                    <a:pt x="325755" y="1270"/>
                  </a:cubicBezTo>
                  <a:cubicBezTo>
                    <a:pt x="313372" y="19367"/>
                    <a:pt x="293370" y="65087"/>
                    <a:pt x="275272" y="108903"/>
                  </a:cubicBezTo>
                  <a:cubicBezTo>
                    <a:pt x="256222" y="152717"/>
                    <a:pt x="215265" y="235585"/>
                    <a:pt x="213360" y="240348"/>
                  </a:cubicBezTo>
                  <a:cubicBezTo>
                    <a:pt x="195263" y="248920"/>
                    <a:pt x="26670" y="338455"/>
                    <a:pt x="0" y="344170"/>
                  </a:cubicBezTo>
                  <a:lnTo>
                    <a:pt x="16193" y="399415"/>
                  </a:lnTo>
                  <a:cubicBezTo>
                    <a:pt x="83820" y="384175"/>
                    <a:pt x="239077" y="330835"/>
                    <a:pt x="278130" y="294640"/>
                  </a:cubicBezTo>
                  <a:cubicBezTo>
                    <a:pt x="319088" y="257492"/>
                    <a:pt x="455295" y="99378"/>
                    <a:pt x="427672" y="60325"/>
                  </a:cubicBezTo>
                  <a:cubicBezTo>
                    <a:pt x="416243" y="46990"/>
                    <a:pt x="348615" y="1270"/>
                    <a:pt x="332422" y="127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2A7B32-08EE-40A6-90BC-A11EB8F50765}"/>
                </a:ext>
              </a:extLst>
            </p:cNvPr>
            <p:cNvSpPr/>
            <p:nvPr/>
          </p:nvSpPr>
          <p:spPr>
            <a:xfrm>
              <a:off x="9278302" y="4699635"/>
              <a:ext cx="95250" cy="66675"/>
            </a:xfrm>
            <a:custGeom>
              <a:avLst/>
              <a:gdLst>
                <a:gd name="connsiteX0" fmla="*/ 99060 w 95250"/>
                <a:gd name="connsiteY0" fmla="*/ 16193 h 66675"/>
                <a:gd name="connsiteX1" fmla="*/ 69533 w 95250"/>
                <a:gd name="connsiteY1" fmla="*/ 0 h 66675"/>
                <a:gd name="connsiteX2" fmla="*/ 58103 w 95250"/>
                <a:gd name="connsiteY2" fmla="*/ 15240 h 66675"/>
                <a:gd name="connsiteX3" fmla="*/ 0 w 95250"/>
                <a:gd name="connsiteY3" fmla="*/ 52388 h 66675"/>
                <a:gd name="connsiteX4" fmla="*/ 32385 w 95250"/>
                <a:gd name="connsiteY4" fmla="*/ 69533 h 66675"/>
                <a:gd name="connsiteX5" fmla="*/ 67628 w 95250"/>
                <a:gd name="connsiteY5" fmla="*/ 64770 h 66675"/>
                <a:gd name="connsiteX6" fmla="*/ 99060 w 95250"/>
                <a:gd name="connsiteY6" fmla="*/ 48578 h 66675"/>
                <a:gd name="connsiteX7" fmla="*/ 100013 w 95250"/>
                <a:gd name="connsiteY7" fmla="*/ 28575 h 66675"/>
                <a:gd name="connsiteX8" fmla="*/ 99060 w 95250"/>
                <a:gd name="connsiteY8" fmla="*/ 1619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99060" y="16193"/>
                  </a:moveTo>
                  <a:lnTo>
                    <a:pt x="69533" y="0"/>
                  </a:lnTo>
                  <a:cubicBezTo>
                    <a:pt x="69533" y="0"/>
                    <a:pt x="62865" y="9525"/>
                    <a:pt x="58103" y="15240"/>
                  </a:cubicBezTo>
                  <a:cubicBezTo>
                    <a:pt x="47625" y="26670"/>
                    <a:pt x="0" y="35243"/>
                    <a:pt x="0" y="52388"/>
                  </a:cubicBezTo>
                  <a:cubicBezTo>
                    <a:pt x="0" y="60960"/>
                    <a:pt x="18098" y="68580"/>
                    <a:pt x="32385" y="69533"/>
                  </a:cubicBezTo>
                  <a:cubicBezTo>
                    <a:pt x="46673" y="70485"/>
                    <a:pt x="59055" y="67628"/>
                    <a:pt x="67628" y="64770"/>
                  </a:cubicBezTo>
                  <a:cubicBezTo>
                    <a:pt x="76200" y="61913"/>
                    <a:pt x="96203" y="54293"/>
                    <a:pt x="99060" y="48578"/>
                  </a:cubicBezTo>
                  <a:cubicBezTo>
                    <a:pt x="104775" y="39053"/>
                    <a:pt x="100013" y="28575"/>
                    <a:pt x="100013" y="28575"/>
                  </a:cubicBezTo>
                  <a:cubicBezTo>
                    <a:pt x="101918" y="19050"/>
                    <a:pt x="99060" y="16193"/>
                    <a:pt x="99060" y="1619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B7FBA3-82A2-49A4-8DE0-994CA70C82C9}"/>
                </a:ext>
              </a:extLst>
            </p:cNvPr>
            <p:cNvSpPr/>
            <p:nvPr/>
          </p:nvSpPr>
          <p:spPr>
            <a:xfrm>
              <a:off x="9336405" y="4697730"/>
              <a:ext cx="38100" cy="28575"/>
            </a:xfrm>
            <a:custGeom>
              <a:avLst/>
              <a:gdLst>
                <a:gd name="connsiteX0" fmla="*/ 2857 w 38100"/>
                <a:gd name="connsiteY0" fmla="*/ 0 h 28575"/>
                <a:gd name="connsiteX1" fmla="*/ 0 w 38100"/>
                <a:gd name="connsiteY1" fmla="*/ 16192 h 28575"/>
                <a:gd name="connsiteX2" fmla="*/ 17145 w 38100"/>
                <a:gd name="connsiteY2" fmla="*/ 32385 h 28575"/>
                <a:gd name="connsiteX3" fmla="*/ 41910 w 38100"/>
                <a:gd name="connsiteY3" fmla="*/ 29527 h 28575"/>
                <a:gd name="connsiteX4" fmla="*/ 42863 w 38100"/>
                <a:gd name="connsiteY4" fmla="*/ 6667 h 28575"/>
                <a:gd name="connsiteX5" fmla="*/ 2857 w 38100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2857" y="0"/>
                  </a:moveTo>
                  <a:cubicBezTo>
                    <a:pt x="2857" y="0"/>
                    <a:pt x="7620" y="7620"/>
                    <a:pt x="0" y="16192"/>
                  </a:cubicBezTo>
                  <a:cubicBezTo>
                    <a:pt x="0" y="16192"/>
                    <a:pt x="5715" y="26670"/>
                    <a:pt x="17145" y="32385"/>
                  </a:cubicBezTo>
                  <a:cubicBezTo>
                    <a:pt x="23813" y="36195"/>
                    <a:pt x="41910" y="29527"/>
                    <a:pt x="41910" y="29527"/>
                  </a:cubicBezTo>
                  <a:cubicBezTo>
                    <a:pt x="43815" y="20002"/>
                    <a:pt x="42863" y="6667"/>
                    <a:pt x="42863" y="6667"/>
                  </a:cubicBezTo>
                  <a:lnTo>
                    <a:pt x="2857" y="0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8A7E30A-17C3-4EBB-BC6B-3FEC8AE6EBA1}"/>
                </a:ext>
              </a:extLst>
            </p:cNvPr>
            <p:cNvSpPr/>
            <p:nvPr/>
          </p:nvSpPr>
          <p:spPr>
            <a:xfrm>
              <a:off x="9204921" y="3756660"/>
              <a:ext cx="257175" cy="952500"/>
            </a:xfrm>
            <a:custGeom>
              <a:avLst/>
              <a:gdLst>
                <a:gd name="connsiteX0" fmla="*/ 59005 w 257175"/>
                <a:gd name="connsiteY0" fmla="*/ 0 h 952500"/>
                <a:gd name="connsiteX1" fmla="*/ 3760 w 257175"/>
                <a:gd name="connsiteY1" fmla="*/ 546735 h 952500"/>
                <a:gd name="connsiteX2" fmla="*/ 134252 w 257175"/>
                <a:gd name="connsiteY2" fmla="*/ 948690 h 952500"/>
                <a:gd name="connsiteX3" fmla="*/ 178067 w 257175"/>
                <a:gd name="connsiteY3" fmla="*/ 949643 h 952500"/>
                <a:gd name="connsiteX4" fmla="*/ 127585 w 257175"/>
                <a:gd name="connsiteY4" fmla="*/ 547688 h 952500"/>
                <a:gd name="connsiteX5" fmla="*/ 258077 w 257175"/>
                <a:gd name="connsiteY5" fmla="*/ 202883 h 952500"/>
                <a:gd name="connsiteX6" fmla="*/ 258077 w 257175"/>
                <a:gd name="connsiteY6" fmla="*/ 16193 h 952500"/>
                <a:gd name="connsiteX7" fmla="*/ 59005 w 257175"/>
                <a:gd name="connsiteY7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952500">
                  <a:moveTo>
                    <a:pt x="59005" y="0"/>
                  </a:moveTo>
                  <a:cubicBezTo>
                    <a:pt x="56147" y="20003"/>
                    <a:pt x="-17195" y="291465"/>
                    <a:pt x="3760" y="546735"/>
                  </a:cubicBezTo>
                  <a:cubicBezTo>
                    <a:pt x="21858" y="766763"/>
                    <a:pt x="134252" y="948690"/>
                    <a:pt x="134252" y="948690"/>
                  </a:cubicBezTo>
                  <a:cubicBezTo>
                    <a:pt x="134252" y="950595"/>
                    <a:pt x="163780" y="965835"/>
                    <a:pt x="178067" y="949643"/>
                  </a:cubicBezTo>
                  <a:cubicBezTo>
                    <a:pt x="178067" y="911543"/>
                    <a:pt x="125680" y="552450"/>
                    <a:pt x="127585" y="547688"/>
                  </a:cubicBezTo>
                  <a:cubicBezTo>
                    <a:pt x="162827" y="425768"/>
                    <a:pt x="243790" y="213360"/>
                    <a:pt x="258077" y="202883"/>
                  </a:cubicBezTo>
                  <a:lnTo>
                    <a:pt x="258077" y="16193"/>
                  </a:lnTo>
                  <a:cubicBezTo>
                    <a:pt x="186640" y="20955"/>
                    <a:pt x="82817" y="10478"/>
                    <a:pt x="590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E8ACF3-6DB0-42DE-8E92-C4FF1496E533}"/>
                </a:ext>
              </a:extLst>
            </p:cNvPr>
            <p:cNvSpPr/>
            <p:nvPr/>
          </p:nvSpPr>
          <p:spPr>
            <a:xfrm>
              <a:off x="9505936" y="4703445"/>
              <a:ext cx="95250" cy="66675"/>
            </a:xfrm>
            <a:custGeom>
              <a:avLst/>
              <a:gdLst>
                <a:gd name="connsiteX0" fmla="*/ 96217 w 95250"/>
                <a:gd name="connsiteY0" fmla="*/ 14288 h 66675"/>
                <a:gd name="connsiteX1" fmla="*/ 65737 w 95250"/>
                <a:gd name="connsiteY1" fmla="*/ 0 h 66675"/>
                <a:gd name="connsiteX2" fmla="*/ 55259 w 95250"/>
                <a:gd name="connsiteY2" fmla="*/ 16193 h 66675"/>
                <a:gd name="connsiteX3" fmla="*/ 14 w 95250"/>
                <a:gd name="connsiteY3" fmla="*/ 58103 h 66675"/>
                <a:gd name="connsiteX4" fmla="*/ 33352 w 95250"/>
                <a:gd name="connsiteY4" fmla="*/ 72390 h 66675"/>
                <a:gd name="connsiteX5" fmla="*/ 67642 w 95250"/>
                <a:gd name="connsiteY5" fmla="*/ 64770 h 66675"/>
                <a:gd name="connsiteX6" fmla="*/ 98122 w 95250"/>
                <a:gd name="connsiteY6" fmla="*/ 46673 h 66675"/>
                <a:gd name="connsiteX7" fmla="*/ 98122 w 95250"/>
                <a:gd name="connsiteY7" fmla="*/ 26670 h 66675"/>
                <a:gd name="connsiteX8" fmla="*/ 96217 w 95250"/>
                <a:gd name="connsiteY8" fmla="*/ 1428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96217" y="14288"/>
                  </a:moveTo>
                  <a:lnTo>
                    <a:pt x="65737" y="0"/>
                  </a:lnTo>
                  <a:cubicBezTo>
                    <a:pt x="65737" y="0"/>
                    <a:pt x="60022" y="10478"/>
                    <a:pt x="55259" y="16193"/>
                  </a:cubicBezTo>
                  <a:cubicBezTo>
                    <a:pt x="45734" y="28575"/>
                    <a:pt x="-938" y="40958"/>
                    <a:pt x="14" y="58103"/>
                  </a:cubicBezTo>
                  <a:cubicBezTo>
                    <a:pt x="967" y="66675"/>
                    <a:pt x="19064" y="72390"/>
                    <a:pt x="33352" y="72390"/>
                  </a:cubicBezTo>
                  <a:cubicBezTo>
                    <a:pt x="47639" y="71438"/>
                    <a:pt x="60975" y="69533"/>
                    <a:pt x="67642" y="64770"/>
                  </a:cubicBezTo>
                  <a:cubicBezTo>
                    <a:pt x="77167" y="58103"/>
                    <a:pt x="95264" y="51435"/>
                    <a:pt x="98122" y="46673"/>
                  </a:cubicBezTo>
                  <a:cubicBezTo>
                    <a:pt x="102884" y="37148"/>
                    <a:pt x="98122" y="26670"/>
                    <a:pt x="98122" y="26670"/>
                  </a:cubicBezTo>
                  <a:cubicBezTo>
                    <a:pt x="99075" y="17145"/>
                    <a:pt x="96217" y="14288"/>
                    <a:pt x="96217" y="1428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05D19-6367-4F74-9A93-E3D36F2C311C}"/>
                </a:ext>
              </a:extLst>
            </p:cNvPr>
            <p:cNvSpPr/>
            <p:nvPr/>
          </p:nvSpPr>
          <p:spPr>
            <a:xfrm>
              <a:off x="9561195" y="4702493"/>
              <a:ext cx="38100" cy="28575"/>
            </a:xfrm>
            <a:custGeom>
              <a:avLst/>
              <a:gdLst>
                <a:gd name="connsiteX0" fmla="*/ 3810 w 38100"/>
                <a:gd name="connsiteY0" fmla="*/ 0 h 28575"/>
                <a:gd name="connsiteX1" fmla="*/ 0 w 38100"/>
                <a:gd name="connsiteY1" fmla="*/ 18097 h 28575"/>
                <a:gd name="connsiteX2" fmla="*/ 18098 w 38100"/>
                <a:gd name="connsiteY2" fmla="*/ 33338 h 28575"/>
                <a:gd name="connsiteX3" fmla="*/ 42863 w 38100"/>
                <a:gd name="connsiteY3" fmla="*/ 28575 h 28575"/>
                <a:gd name="connsiteX4" fmla="*/ 42863 w 38100"/>
                <a:gd name="connsiteY4" fmla="*/ 4763 h 28575"/>
                <a:gd name="connsiteX5" fmla="*/ 3810 w 38100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3810" y="0"/>
                  </a:moveTo>
                  <a:cubicBezTo>
                    <a:pt x="3810" y="0"/>
                    <a:pt x="6668" y="7620"/>
                    <a:pt x="0" y="18097"/>
                  </a:cubicBezTo>
                  <a:cubicBezTo>
                    <a:pt x="0" y="18097"/>
                    <a:pt x="6668" y="27622"/>
                    <a:pt x="18098" y="33338"/>
                  </a:cubicBezTo>
                  <a:cubicBezTo>
                    <a:pt x="24765" y="36195"/>
                    <a:pt x="42863" y="28575"/>
                    <a:pt x="42863" y="28575"/>
                  </a:cubicBezTo>
                  <a:cubicBezTo>
                    <a:pt x="43815" y="19050"/>
                    <a:pt x="42863" y="4763"/>
                    <a:pt x="42863" y="4763"/>
                  </a:cubicBezTo>
                  <a:lnTo>
                    <a:pt x="3810" y="0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5FC1A4-66C2-4ABB-8615-6374F20E7C4E}"/>
                </a:ext>
              </a:extLst>
            </p:cNvPr>
            <p:cNvSpPr/>
            <p:nvPr/>
          </p:nvSpPr>
          <p:spPr>
            <a:xfrm>
              <a:off x="9384007" y="3721521"/>
              <a:ext cx="219075" cy="990600"/>
            </a:xfrm>
            <a:custGeom>
              <a:avLst/>
              <a:gdLst>
                <a:gd name="connsiteX0" fmla="*/ 183767 w 219075"/>
                <a:gd name="connsiteY0" fmla="*/ 9421 h 990600"/>
                <a:gd name="connsiteX1" fmla="*/ 8507 w 219075"/>
                <a:gd name="connsiteY1" fmla="*/ 49426 h 990600"/>
                <a:gd name="connsiteX2" fmla="*/ 16127 w 219075"/>
                <a:gd name="connsiteY2" fmla="*/ 596161 h 990600"/>
                <a:gd name="connsiteX3" fmla="*/ 179004 w 219075"/>
                <a:gd name="connsiteY3" fmla="*/ 988591 h 990600"/>
                <a:gd name="connsiteX4" fmla="*/ 222819 w 219075"/>
                <a:gd name="connsiteY4" fmla="*/ 986686 h 990600"/>
                <a:gd name="connsiteX5" fmla="*/ 138999 w 219075"/>
                <a:gd name="connsiteY5" fmla="*/ 585684 h 990600"/>
                <a:gd name="connsiteX6" fmla="*/ 183767 w 219075"/>
                <a:gd name="connsiteY6" fmla="*/ 942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990600">
                  <a:moveTo>
                    <a:pt x="183767" y="9421"/>
                  </a:moveTo>
                  <a:cubicBezTo>
                    <a:pt x="121854" y="-17249"/>
                    <a:pt x="33272" y="17994"/>
                    <a:pt x="8507" y="49426"/>
                  </a:cubicBezTo>
                  <a:cubicBezTo>
                    <a:pt x="7554" y="70381"/>
                    <a:pt x="-14353" y="341844"/>
                    <a:pt x="16127" y="596161"/>
                  </a:cubicBezTo>
                  <a:cubicBezTo>
                    <a:pt x="32319" y="729511"/>
                    <a:pt x="179004" y="915249"/>
                    <a:pt x="179004" y="988591"/>
                  </a:cubicBezTo>
                  <a:cubicBezTo>
                    <a:pt x="179957" y="990496"/>
                    <a:pt x="209485" y="1003831"/>
                    <a:pt x="222819" y="986686"/>
                  </a:cubicBezTo>
                  <a:cubicBezTo>
                    <a:pt x="222819" y="805711"/>
                    <a:pt x="138999" y="585684"/>
                    <a:pt x="138999" y="585684"/>
                  </a:cubicBezTo>
                  <a:cubicBezTo>
                    <a:pt x="155192" y="425664"/>
                    <a:pt x="272349" y="178014"/>
                    <a:pt x="183767" y="942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D7C998B-F24E-48E3-89CD-2142979DB1DE}"/>
                </a:ext>
              </a:extLst>
            </p:cNvPr>
            <p:cNvSpPr/>
            <p:nvPr/>
          </p:nvSpPr>
          <p:spPr>
            <a:xfrm>
              <a:off x="9294495" y="3225165"/>
              <a:ext cx="76200" cy="114300"/>
            </a:xfrm>
            <a:custGeom>
              <a:avLst/>
              <a:gdLst>
                <a:gd name="connsiteX0" fmla="*/ 69532 w 76200"/>
                <a:gd name="connsiteY0" fmla="*/ 0 h 114300"/>
                <a:gd name="connsiteX1" fmla="*/ 0 w 76200"/>
                <a:gd name="connsiteY1" fmla="*/ 34290 h 114300"/>
                <a:gd name="connsiteX2" fmla="*/ 4763 w 76200"/>
                <a:gd name="connsiteY2" fmla="*/ 104775 h 114300"/>
                <a:gd name="connsiteX3" fmla="*/ 83820 w 76200"/>
                <a:gd name="connsiteY3" fmla="*/ 84772 h 114300"/>
                <a:gd name="connsiteX4" fmla="*/ 69532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69532" y="0"/>
                  </a:moveTo>
                  <a:cubicBezTo>
                    <a:pt x="64770" y="3810"/>
                    <a:pt x="15240" y="36195"/>
                    <a:pt x="0" y="34290"/>
                  </a:cubicBezTo>
                  <a:cubicBezTo>
                    <a:pt x="0" y="38100"/>
                    <a:pt x="13335" y="80963"/>
                    <a:pt x="4763" y="104775"/>
                  </a:cubicBezTo>
                  <a:cubicBezTo>
                    <a:pt x="10478" y="125730"/>
                    <a:pt x="70485" y="121920"/>
                    <a:pt x="83820" y="84772"/>
                  </a:cubicBezTo>
                  <a:cubicBezTo>
                    <a:pt x="77153" y="75247"/>
                    <a:pt x="67628" y="20002"/>
                    <a:pt x="69532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A8E621-226E-4A28-84A5-A978CFBD6AC6}"/>
                </a:ext>
              </a:extLst>
            </p:cNvPr>
            <p:cNvSpPr/>
            <p:nvPr/>
          </p:nvSpPr>
          <p:spPr>
            <a:xfrm>
              <a:off x="9247597" y="3157538"/>
              <a:ext cx="104775" cy="133350"/>
            </a:xfrm>
            <a:custGeom>
              <a:avLst/>
              <a:gdLst>
                <a:gd name="connsiteX0" fmla="*/ 57376 w 104775"/>
                <a:gd name="connsiteY0" fmla="*/ 0 h 133350"/>
                <a:gd name="connsiteX1" fmla="*/ 226 w 104775"/>
                <a:gd name="connsiteY1" fmla="*/ 34290 h 133350"/>
                <a:gd name="connsiteX2" fmla="*/ 52613 w 104775"/>
                <a:gd name="connsiteY2" fmla="*/ 135255 h 133350"/>
                <a:gd name="connsiteX3" fmla="*/ 105001 w 104775"/>
                <a:gd name="connsiteY3" fmla="*/ 82867 h 133350"/>
                <a:gd name="connsiteX4" fmla="*/ 105001 w 104775"/>
                <a:gd name="connsiteY4" fmla="*/ 52388 h 133350"/>
                <a:gd name="connsiteX5" fmla="*/ 57376 w 104775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7376" y="0"/>
                  </a:moveTo>
                  <a:cubicBezTo>
                    <a:pt x="29753" y="0"/>
                    <a:pt x="4036" y="7620"/>
                    <a:pt x="226" y="34290"/>
                  </a:cubicBezTo>
                  <a:cubicBezTo>
                    <a:pt x="-1679" y="43815"/>
                    <a:pt x="7846" y="125730"/>
                    <a:pt x="52613" y="135255"/>
                  </a:cubicBezTo>
                  <a:cubicBezTo>
                    <a:pt x="71663" y="139065"/>
                    <a:pt x="105001" y="104775"/>
                    <a:pt x="105001" y="82867"/>
                  </a:cubicBezTo>
                  <a:cubicBezTo>
                    <a:pt x="105001" y="82867"/>
                    <a:pt x="105001" y="53340"/>
                    <a:pt x="105001" y="52388"/>
                  </a:cubicBezTo>
                  <a:cubicBezTo>
                    <a:pt x="105953" y="23813"/>
                    <a:pt x="86903" y="0"/>
                    <a:pt x="5737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9872AB-42F5-44E0-B191-1CF309F5D253}"/>
                </a:ext>
              </a:extLst>
            </p:cNvPr>
            <p:cNvSpPr/>
            <p:nvPr/>
          </p:nvSpPr>
          <p:spPr>
            <a:xfrm>
              <a:off x="9216381" y="3309938"/>
              <a:ext cx="409575" cy="647700"/>
            </a:xfrm>
            <a:custGeom>
              <a:avLst/>
              <a:gdLst>
                <a:gd name="connsiteX0" fmla="*/ 224799 w 409575"/>
                <a:gd name="connsiteY0" fmla="*/ 12383 h 647700"/>
                <a:gd name="connsiteX1" fmla="*/ 162887 w 409575"/>
                <a:gd name="connsiteY1" fmla="*/ 0 h 647700"/>
                <a:gd name="connsiteX2" fmla="*/ 111451 w 409575"/>
                <a:gd name="connsiteY2" fmla="*/ 33338 h 647700"/>
                <a:gd name="connsiteX3" fmla="*/ 83829 w 409575"/>
                <a:gd name="connsiteY3" fmla="*/ 20955 h 647700"/>
                <a:gd name="connsiteX4" fmla="*/ 22869 w 409575"/>
                <a:gd name="connsiteY4" fmla="*/ 46672 h 647700"/>
                <a:gd name="connsiteX5" fmla="*/ 5724 w 409575"/>
                <a:gd name="connsiteY5" fmla="*/ 159067 h 647700"/>
                <a:gd name="connsiteX6" fmla="*/ 21917 w 409575"/>
                <a:gd name="connsiteY6" fmla="*/ 312420 h 647700"/>
                <a:gd name="connsiteX7" fmla="*/ 23821 w 409575"/>
                <a:gd name="connsiteY7" fmla="*/ 367665 h 647700"/>
                <a:gd name="connsiteX8" fmla="*/ 14296 w 409575"/>
                <a:gd name="connsiteY8" fmla="*/ 543878 h 647700"/>
                <a:gd name="connsiteX9" fmla="*/ 339099 w 409575"/>
                <a:gd name="connsiteY9" fmla="*/ 624840 h 647700"/>
                <a:gd name="connsiteX10" fmla="*/ 348624 w 409575"/>
                <a:gd name="connsiteY10" fmla="*/ 492443 h 647700"/>
                <a:gd name="connsiteX11" fmla="*/ 373389 w 409575"/>
                <a:gd name="connsiteY11" fmla="*/ 618172 h 647700"/>
                <a:gd name="connsiteX12" fmla="*/ 406726 w 409575"/>
                <a:gd name="connsiteY12" fmla="*/ 615315 h 647700"/>
                <a:gd name="connsiteX13" fmla="*/ 224799 w 409575"/>
                <a:gd name="connsiteY13" fmla="*/ 1238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9575" h="647700">
                  <a:moveTo>
                    <a:pt x="224799" y="12383"/>
                  </a:moveTo>
                  <a:cubicBezTo>
                    <a:pt x="209559" y="7620"/>
                    <a:pt x="162887" y="0"/>
                    <a:pt x="162887" y="0"/>
                  </a:cubicBezTo>
                  <a:cubicBezTo>
                    <a:pt x="162887" y="0"/>
                    <a:pt x="132407" y="29528"/>
                    <a:pt x="111451" y="33338"/>
                  </a:cubicBezTo>
                  <a:cubicBezTo>
                    <a:pt x="97164" y="35242"/>
                    <a:pt x="83829" y="20955"/>
                    <a:pt x="83829" y="20955"/>
                  </a:cubicBezTo>
                  <a:cubicBezTo>
                    <a:pt x="83829" y="20955"/>
                    <a:pt x="32394" y="40005"/>
                    <a:pt x="22869" y="46672"/>
                  </a:cubicBezTo>
                  <a:cubicBezTo>
                    <a:pt x="-12374" y="70485"/>
                    <a:pt x="2867" y="118110"/>
                    <a:pt x="5724" y="159067"/>
                  </a:cubicBezTo>
                  <a:cubicBezTo>
                    <a:pt x="6676" y="172403"/>
                    <a:pt x="18106" y="228600"/>
                    <a:pt x="21917" y="312420"/>
                  </a:cubicBezTo>
                  <a:cubicBezTo>
                    <a:pt x="22869" y="329565"/>
                    <a:pt x="23821" y="347663"/>
                    <a:pt x="23821" y="367665"/>
                  </a:cubicBezTo>
                  <a:cubicBezTo>
                    <a:pt x="24774" y="419100"/>
                    <a:pt x="21917" y="479107"/>
                    <a:pt x="14296" y="543878"/>
                  </a:cubicBezTo>
                  <a:cubicBezTo>
                    <a:pt x="28584" y="641032"/>
                    <a:pt x="208607" y="684847"/>
                    <a:pt x="339099" y="624840"/>
                  </a:cubicBezTo>
                  <a:lnTo>
                    <a:pt x="348624" y="492443"/>
                  </a:lnTo>
                  <a:lnTo>
                    <a:pt x="373389" y="618172"/>
                  </a:lnTo>
                  <a:cubicBezTo>
                    <a:pt x="381962" y="616268"/>
                    <a:pt x="400059" y="616268"/>
                    <a:pt x="406726" y="615315"/>
                  </a:cubicBezTo>
                  <a:cubicBezTo>
                    <a:pt x="430539" y="220980"/>
                    <a:pt x="358149" y="57150"/>
                    <a:pt x="224799" y="1238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5B4636B-C4C8-4144-8061-0973CD01CD0C}"/>
                </a:ext>
              </a:extLst>
            </p:cNvPr>
            <p:cNvSpPr/>
            <p:nvPr/>
          </p:nvSpPr>
          <p:spPr>
            <a:xfrm>
              <a:off x="9252585" y="3309938"/>
              <a:ext cx="180975" cy="123825"/>
            </a:xfrm>
            <a:custGeom>
              <a:avLst/>
              <a:gdLst>
                <a:gd name="connsiteX0" fmla="*/ 126682 w 180975"/>
                <a:gd name="connsiteY0" fmla="*/ 0 h 123825"/>
                <a:gd name="connsiteX1" fmla="*/ 75247 w 180975"/>
                <a:gd name="connsiteY1" fmla="*/ 33338 h 123825"/>
                <a:gd name="connsiteX2" fmla="*/ 47625 w 180975"/>
                <a:gd name="connsiteY2" fmla="*/ 20955 h 123825"/>
                <a:gd name="connsiteX3" fmla="*/ 0 w 180975"/>
                <a:gd name="connsiteY3" fmla="*/ 40005 h 123825"/>
                <a:gd name="connsiteX4" fmla="*/ 45720 w 180975"/>
                <a:gd name="connsiteY4" fmla="*/ 130492 h 123825"/>
                <a:gd name="connsiteX5" fmla="*/ 188595 w 180975"/>
                <a:gd name="connsiteY5" fmla="*/ 13335 h 123825"/>
                <a:gd name="connsiteX6" fmla="*/ 158115 w 180975"/>
                <a:gd name="connsiteY6" fmla="*/ 5715 h 123825"/>
                <a:gd name="connsiteX7" fmla="*/ 126682 w 180975"/>
                <a:gd name="connsiteY7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23825">
                  <a:moveTo>
                    <a:pt x="126682" y="0"/>
                  </a:moveTo>
                  <a:cubicBezTo>
                    <a:pt x="126682" y="0"/>
                    <a:pt x="96202" y="30480"/>
                    <a:pt x="75247" y="33338"/>
                  </a:cubicBezTo>
                  <a:cubicBezTo>
                    <a:pt x="60960" y="35242"/>
                    <a:pt x="47625" y="20955"/>
                    <a:pt x="47625" y="20955"/>
                  </a:cubicBezTo>
                  <a:cubicBezTo>
                    <a:pt x="47625" y="20955"/>
                    <a:pt x="11430" y="33338"/>
                    <a:pt x="0" y="40005"/>
                  </a:cubicBezTo>
                  <a:cubicBezTo>
                    <a:pt x="5715" y="82867"/>
                    <a:pt x="45720" y="130492"/>
                    <a:pt x="45720" y="130492"/>
                  </a:cubicBezTo>
                  <a:cubicBezTo>
                    <a:pt x="45720" y="130492"/>
                    <a:pt x="131445" y="45720"/>
                    <a:pt x="188595" y="13335"/>
                  </a:cubicBezTo>
                  <a:cubicBezTo>
                    <a:pt x="188595" y="13335"/>
                    <a:pt x="175260" y="7620"/>
                    <a:pt x="158115" y="5715"/>
                  </a:cubicBezTo>
                  <a:cubicBezTo>
                    <a:pt x="150495" y="3810"/>
                    <a:pt x="126682" y="0"/>
                    <a:pt x="126682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010BE-06E0-40C3-AE18-8EA30AE5C19F}"/>
                </a:ext>
              </a:extLst>
            </p:cNvPr>
            <p:cNvSpPr/>
            <p:nvPr/>
          </p:nvSpPr>
          <p:spPr>
            <a:xfrm>
              <a:off x="9213532" y="3090564"/>
              <a:ext cx="171450" cy="152400"/>
            </a:xfrm>
            <a:custGeom>
              <a:avLst/>
              <a:gdLst>
                <a:gd name="connsiteX0" fmla="*/ 0 w 171450"/>
                <a:gd name="connsiteY0" fmla="*/ 75546 h 152400"/>
                <a:gd name="connsiteX1" fmla="*/ 131445 w 171450"/>
                <a:gd name="connsiteY1" fmla="*/ 92691 h 152400"/>
                <a:gd name="connsiteX2" fmla="*/ 151448 w 171450"/>
                <a:gd name="connsiteY2" fmla="*/ 159366 h 152400"/>
                <a:gd name="connsiteX3" fmla="*/ 151448 w 171450"/>
                <a:gd name="connsiteY3" fmla="*/ 20301 h 152400"/>
                <a:gd name="connsiteX4" fmla="*/ 0 w 171450"/>
                <a:gd name="connsiteY4" fmla="*/ 755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0" y="75546"/>
                  </a:moveTo>
                  <a:cubicBezTo>
                    <a:pt x="0" y="87928"/>
                    <a:pt x="11430" y="119361"/>
                    <a:pt x="131445" y="92691"/>
                  </a:cubicBezTo>
                  <a:cubicBezTo>
                    <a:pt x="145732" y="113646"/>
                    <a:pt x="151448" y="159366"/>
                    <a:pt x="151448" y="159366"/>
                  </a:cubicBezTo>
                  <a:cubicBezTo>
                    <a:pt x="186690" y="127933"/>
                    <a:pt x="193357" y="57448"/>
                    <a:pt x="151448" y="20301"/>
                  </a:cubicBezTo>
                  <a:cubicBezTo>
                    <a:pt x="97155" y="-28277"/>
                    <a:pt x="1905" y="18396"/>
                    <a:pt x="0" y="755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39A9C1-5191-446E-AA88-5018EC2D6CF1}"/>
                </a:ext>
              </a:extLst>
            </p:cNvPr>
            <p:cNvSpPr/>
            <p:nvPr/>
          </p:nvSpPr>
          <p:spPr>
            <a:xfrm>
              <a:off x="9344977" y="3198495"/>
              <a:ext cx="19050" cy="28575"/>
            </a:xfrm>
            <a:custGeom>
              <a:avLst/>
              <a:gdLst>
                <a:gd name="connsiteX0" fmla="*/ 12383 w 19050"/>
                <a:gd name="connsiteY0" fmla="*/ 0 h 28575"/>
                <a:gd name="connsiteX1" fmla="*/ 0 w 19050"/>
                <a:gd name="connsiteY1" fmla="*/ 1905 h 28575"/>
                <a:gd name="connsiteX2" fmla="*/ 6668 w 19050"/>
                <a:gd name="connsiteY2" fmla="*/ 37147 h 28575"/>
                <a:gd name="connsiteX3" fmla="*/ 24765 w 19050"/>
                <a:gd name="connsiteY3" fmla="*/ 20002 h 28575"/>
                <a:gd name="connsiteX4" fmla="*/ 12383 w 19050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28575">
                  <a:moveTo>
                    <a:pt x="12383" y="0"/>
                  </a:moveTo>
                  <a:cubicBezTo>
                    <a:pt x="9525" y="0"/>
                    <a:pt x="3810" y="0"/>
                    <a:pt x="0" y="1905"/>
                  </a:cubicBezTo>
                  <a:cubicBezTo>
                    <a:pt x="953" y="12383"/>
                    <a:pt x="4763" y="28575"/>
                    <a:pt x="6668" y="37147"/>
                  </a:cubicBezTo>
                  <a:cubicBezTo>
                    <a:pt x="14288" y="36195"/>
                    <a:pt x="23813" y="26670"/>
                    <a:pt x="24765" y="20002"/>
                  </a:cubicBezTo>
                  <a:cubicBezTo>
                    <a:pt x="25718" y="12383"/>
                    <a:pt x="20003" y="952"/>
                    <a:pt x="1238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DBB2876-B75A-42F0-85B8-00AC032A7B6A}"/>
                </a:ext>
              </a:extLst>
            </p:cNvPr>
            <p:cNvSpPr/>
            <p:nvPr/>
          </p:nvSpPr>
          <p:spPr>
            <a:xfrm>
              <a:off x="9035363" y="3693978"/>
              <a:ext cx="28575" cy="9525"/>
            </a:xfrm>
            <a:custGeom>
              <a:avLst/>
              <a:gdLst>
                <a:gd name="connsiteX0" fmla="*/ 52 w 28575"/>
                <a:gd name="connsiteY0" fmla="*/ 2674 h 9525"/>
                <a:gd name="connsiteX1" fmla="*/ 15292 w 28575"/>
                <a:gd name="connsiteY1" fmla="*/ 15057 h 9525"/>
                <a:gd name="connsiteX2" fmla="*/ 31485 w 28575"/>
                <a:gd name="connsiteY2" fmla="*/ 7437 h 9525"/>
                <a:gd name="connsiteX3" fmla="*/ 9577 w 28575"/>
                <a:gd name="connsiteY3" fmla="*/ 1722 h 9525"/>
                <a:gd name="connsiteX4" fmla="*/ 52 w 28575"/>
                <a:gd name="connsiteY4" fmla="*/ 26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2674"/>
                  </a:moveTo>
                  <a:cubicBezTo>
                    <a:pt x="-900" y="6484"/>
                    <a:pt x="11482" y="15057"/>
                    <a:pt x="15292" y="15057"/>
                  </a:cubicBezTo>
                  <a:cubicBezTo>
                    <a:pt x="23865" y="13152"/>
                    <a:pt x="22912" y="7437"/>
                    <a:pt x="31485" y="7437"/>
                  </a:cubicBezTo>
                  <a:cubicBezTo>
                    <a:pt x="23865" y="6484"/>
                    <a:pt x="16245" y="4579"/>
                    <a:pt x="9577" y="1722"/>
                  </a:cubicBezTo>
                  <a:cubicBezTo>
                    <a:pt x="4815" y="769"/>
                    <a:pt x="1957" y="-2088"/>
                    <a:pt x="52" y="267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32987E-5D59-407C-AAB6-C72B67B5EC7E}"/>
                </a:ext>
              </a:extLst>
            </p:cNvPr>
            <p:cNvSpPr/>
            <p:nvPr/>
          </p:nvSpPr>
          <p:spPr>
            <a:xfrm>
              <a:off x="8986838" y="3700463"/>
              <a:ext cx="95250" cy="47625"/>
            </a:xfrm>
            <a:custGeom>
              <a:avLst/>
              <a:gdLst>
                <a:gd name="connsiteX0" fmla="*/ 60007 w 95250"/>
                <a:gd name="connsiteY0" fmla="*/ 4763 h 47625"/>
                <a:gd name="connsiteX1" fmla="*/ 24765 w 95250"/>
                <a:gd name="connsiteY1" fmla="*/ 15240 h 47625"/>
                <a:gd name="connsiteX2" fmla="*/ 5715 w 95250"/>
                <a:gd name="connsiteY2" fmla="*/ 22860 h 47625"/>
                <a:gd name="connsiteX3" fmla="*/ 0 w 95250"/>
                <a:gd name="connsiteY3" fmla="*/ 33338 h 47625"/>
                <a:gd name="connsiteX4" fmla="*/ 4763 w 95250"/>
                <a:gd name="connsiteY4" fmla="*/ 39053 h 47625"/>
                <a:gd name="connsiteX5" fmla="*/ 16193 w 95250"/>
                <a:gd name="connsiteY5" fmla="*/ 44768 h 47625"/>
                <a:gd name="connsiteX6" fmla="*/ 38100 w 95250"/>
                <a:gd name="connsiteY6" fmla="*/ 47625 h 47625"/>
                <a:gd name="connsiteX7" fmla="*/ 100013 w 95250"/>
                <a:gd name="connsiteY7" fmla="*/ 36195 h 47625"/>
                <a:gd name="connsiteX8" fmla="*/ 85725 w 95250"/>
                <a:gd name="connsiteY8" fmla="*/ 0 h 47625"/>
                <a:gd name="connsiteX9" fmla="*/ 60007 w 95250"/>
                <a:gd name="connsiteY9" fmla="*/ 476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007" y="4763"/>
                  </a:moveTo>
                  <a:cubicBezTo>
                    <a:pt x="49530" y="6668"/>
                    <a:pt x="26670" y="14288"/>
                    <a:pt x="24765" y="15240"/>
                  </a:cubicBezTo>
                  <a:cubicBezTo>
                    <a:pt x="20002" y="17145"/>
                    <a:pt x="8573" y="20003"/>
                    <a:pt x="5715" y="22860"/>
                  </a:cubicBezTo>
                  <a:cubicBezTo>
                    <a:pt x="3810" y="24765"/>
                    <a:pt x="0" y="30480"/>
                    <a:pt x="0" y="33338"/>
                  </a:cubicBezTo>
                  <a:cubicBezTo>
                    <a:pt x="0" y="37147"/>
                    <a:pt x="4763" y="39053"/>
                    <a:pt x="4763" y="39053"/>
                  </a:cubicBezTo>
                  <a:cubicBezTo>
                    <a:pt x="3810" y="43815"/>
                    <a:pt x="17145" y="43815"/>
                    <a:pt x="16193" y="44768"/>
                  </a:cubicBezTo>
                  <a:cubicBezTo>
                    <a:pt x="14288" y="49530"/>
                    <a:pt x="20002" y="54293"/>
                    <a:pt x="38100" y="47625"/>
                  </a:cubicBezTo>
                  <a:cubicBezTo>
                    <a:pt x="39052" y="47625"/>
                    <a:pt x="85725" y="40005"/>
                    <a:pt x="100013" y="36195"/>
                  </a:cubicBezTo>
                  <a:cubicBezTo>
                    <a:pt x="98107" y="26670"/>
                    <a:pt x="86677" y="0"/>
                    <a:pt x="85725" y="0"/>
                  </a:cubicBezTo>
                  <a:cubicBezTo>
                    <a:pt x="78105" y="953"/>
                    <a:pt x="68580" y="2857"/>
                    <a:pt x="60007" y="476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31A082-B42E-47C2-9E1D-5797C62EEF62}"/>
                </a:ext>
              </a:extLst>
            </p:cNvPr>
            <p:cNvSpPr/>
            <p:nvPr/>
          </p:nvSpPr>
          <p:spPr>
            <a:xfrm>
              <a:off x="9068752" y="3357563"/>
              <a:ext cx="438150" cy="390525"/>
            </a:xfrm>
            <a:custGeom>
              <a:avLst/>
              <a:gdLst>
                <a:gd name="connsiteX0" fmla="*/ 341948 w 438150"/>
                <a:gd name="connsiteY0" fmla="*/ 0 h 390525"/>
                <a:gd name="connsiteX1" fmla="*/ 333375 w 438150"/>
                <a:gd name="connsiteY1" fmla="*/ 4763 h 390525"/>
                <a:gd name="connsiteX2" fmla="*/ 281940 w 438150"/>
                <a:gd name="connsiteY2" fmla="*/ 106680 h 390525"/>
                <a:gd name="connsiteX3" fmla="*/ 223838 w 438150"/>
                <a:gd name="connsiteY3" fmla="*/ 222885 h 390525"/>
                <a:gd name="connsiteX4" fmla="*/ 216218 w 438150"/>
                <a:gd name="connsiteY4" fmla="*/ 237172 h 390525"/>
                <a:gd name="connsiteX5" fmla="*/ 149543 w 438150"/>
                <a:gd name="connsiteY5" fmla="*/ 269557 h 390525"/>
                <a:gd name="connsiteX6" fmla="*/ 0 w 438150"/>
                <a:gd name="connsiteY6" fmla="*/ 335280 h 390525"/>
                <a:gd name="connsiteX7" fmla="*/ 15240 w 438150"/>
                <a:gd name="connsiteY7" fmla="*/ 390525 h 390525"/>
                <a:gd name="connsiteX8" fmla="*/ 280035 w 438150"/>
                <a:gd name="connsiteY8" fmla="*/ 292418 h 390525"/>
                <a:gd name="connsiteX9" fmla="*/ 435293 w 438150"/>
                <a:gd name="connsiteY9" fmla="*/ 61913 h 390525"/>
                <a:gd name="connsiteX10" fmla="*/ 341948 w 438150"/>
                <a:gd name="connsiteY10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150" h="390525">
                  <a:moveTo>
                    <a:pt x="341948" y="0"/>
                  </a:moveTo>
                  <a:cubicBezTo>
                    <a:pt x="338138" y="0"/>
                    <a:pt x="335280" y="1905"/>
                    <a:pt x="333375" y="4763"/>
                  </a:cubicBezTo>
                  <a:cubicBezTo>
                    <a:pt x="320040" y="22860"/>
                    <a:pt x="301943" y="62865"/>
                    <a:pt x="281940" y="106680"/>
                  </a:cubicBezTo>
                  <a:cubicBezTo>
                    <a:pt x="261938" y="150495"/>
                    <a:pt x="240983" y="195263"/>
                    <a:pt x="223838" y="222885"/>
                  </a:cubicBezTo>
                  <a:cubicBezTo>
                    <a:pt x="220980" y="227647"/>
                    <a:pt x="218123" y="232410"/>
                    <a:pt x="216218" y="237172"/>
                  </a:cubicBezTo>
                  <a:cubicBezTo>
                    <a:pt x="198120" y="245745"/>
                    <a:pt x="174308" y="257175"/>
                    <a:pt x="149543" y="269557"/>
                  </a:cubicBezTo>
                  <a:cubicBezTo>
                    <a:pt x="95250" y="296228"/>
                    <a:pt x="26670" y="330518"/>
                    <a:pt x="0" y="335280"/>
                  </a:cubicBezTo>
                  <a:lnTo>
                    <a:pt x="15240" y="390525"/>
                  </a:lnTo>
                  <a:cubicBezTo>
                    <a:pt x="83820" y="376238"/>
                    <a:pt x="239078" y="327660"/>
                    <a:pt x="280035" y="292418"/>
                  </a:cubicBezTo>
                  <a:cubicBezTo>
                    <a:pt x="321945" y="256222"/>
                    <a:pt x="461963" y="101917"/>
                    <a:pt x="435293" y="61913"/>
                  </a:cubicBezTo>
                  <a:cubicBezTo>
                    <a:pt x="424815" y="47625"/>
                    <a:pt x="358140" y="0"/>
                    <a:pt x="341948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00979F-D0D6-4B9C-987F-D8FDB5B9F972}"/>
                </a:ext>
              </a:extLst>
            </p:cNvPr>
            <p:cNvSpPr/>
            <p:nvPr/>
          </p:nvSpPr>
          <p:spPr>
            <a:xfrm>
              <a:off x="7472363" y="4431983"/>
              <a:ext cx="704850" cy="247650"/>
            </a:xfrm>
            <a:custGeom>
              <a:avLst/>
              <a:gdLst>
                <a:gd name="connsiteX0" fmla="*/ 0 w 704850"/>
                <a:gd name="connsiteY0" fmla="*/ 0 h 247650"/>
                <a:gd name="connsiteX1" fmla="*/ 705802 w 704850"/>
                <a:gd name="connsiteY1" fmla="*/ 0 h 247650"/>
                <a:gd name="connsiteX2" fmla="*/ 705802 w 704850"/>
                <a:gd name="connsiteY2" fmla="*/ 247650 h 247650"/>
                <a:gd name="connsiteX3" fmla="*/ 0 w 70485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247650">
                  <a:moveTo>
                    <a:pt x="0" y="0"/>
                  </a:moveTo>
                  <a:lnTo>
                    <a:pt x="705802" y="0"/>
                  </a:lnTo>
                  <a:lnTo>
                    <a:pt x="705802" y="247650"/>
                  </a:lnTo>
                  <a:lnTo>
                    <a:pt x="0" y="24765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71C335-0659-48EA-BC8C-C671B1AD7DF5}"/>
                </a:ext>
              </a:extLst>
            </p:cNvPr>
            <p:cNvSpPr/>
            <p:nvPr/>
          </p:nvSpPr>
          <p:spPr>
            <a:xfrm>
              <a:off x="6572250" y="2967990"/>
              <a:ext cx="2495550" cy="1466850"/>
            </a:xfrm>
            <a:custGeom>
              <a:avLst/>
              <a:gdLst>
                <a:gd name="connsiteX0" fmla="*/ 2387918 w 2495550"/>
                <a:gd name="connsiteY0" fmla="*/ 0 h 1466850"/>
                <a:gd name="connsiteX1" fmla="*/ 116205 w 2495550"/>
                <a:gd name="connsiteY1" fmla="*/ 0 h 1466850"/>
                <a:gd name="connsiteX2" fmla="*/ 0 w 2495550"/>
                <a:gd name="connsiteY2" fmla="*/ 116205 h 1466850"/>
                <a:gd name="connsiteX3" fmla="*/ 0 w 2495550"/>
                <a:gd name="connsiteY3" fmla="*/ 1352550 h 1466850"/>
                <a:gd name="connsiteX4" fmla="*/ 116205 w 2495550"/>
                <a:gd name="connsiteY4" fmla="*/ 1468755 h 1466850"/>
                <a:gd name="connsiteX5" fmla="*/ 2387918 w 2495550"/>
                <a:gd name="connsiteY5" fmla="*/ 1468755 h 1466850"/>
                <a:gd name="connsiteX6" fmla="*/ 2504123 w 2495550"/>
                <a:gd name="connsiteY6" fmla="*/ 1352550 h 1466850"/>
                <a:gd name="connsiteX7" fmla="*/ 2504123 w 2495550"/>
                <a:gd name="connsiteY7" fmla="*/ 116205 h 1466850"/>
                <a:gd name="connsiteX8" fmla="*/ 2387918 w 2495550"/>
                <a:gd name="connsiteY8" fmla="*/ 0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5550" h="1466850">
                  <a:moveTo>
                    <a:pt x="2387918" y="0"/>
                  </a:moveTo>
                  <a:lnTo>
                    <a:pt x="116205" y="0"/>
                  </a:lnTo>
                  <a:cubicBezTo>
                    <a:pt x="52388" y="0"/>
                    <a:pt x="0" y="52388"/>
                    <a:pt x="0" y="116205"/>
                  </a:cubicBezTo>
                  <a:lnTo>
                    <a:pt x="0" y="1352550"/>
                  </a:lnTo>
                  <a:cubicBezTo>
                    <a:pt x="0" y="1416367"/>
                    <a:pt x="52388" y="1468755"/>
                    <a:pt x="116205" y="1468755"/>
                  </a:cubicBezTo>
                  <a:lnTo>
                    <a:pt x="2387918" y="1468755"/>
                  </a:lnTo>
                  <a:cubicBezTo>
                    <a:pt x="2451735" y="1468755"/>
                    <a:pt x="2504123" y="1416367"/>
                    <a:pt x="2504123" y="1352550"/>
                  </a:cubicBezTo>
                  <a:lnTo>
                    <a:pt x="2504123" y="116205"/>
                  </a:lnTo>
                  <a:cubicBezTo>
                    <a:pt x="2504123" y="52388"/>
                    <a:pt x="2451735" y="0"/>
                    <a:pt x="23879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082A466-993F-428A-836D-3727C7B61D4A}"/>
                </a:ext>
              </a:extLst>
            </p:cNvPr>
            <p:cNvSpPr/>
            <p:nvPr/>
          </p:nvSpPr>
          <p:spPr>
            <a:xfrm>
              <a:off x="6649403" y="3035618"/>
              <a:ext cx="2343150" cy="1190625"/>
            </a:xfrm>
            <a:custGeom>
              <a:avLst/>
              <a:gdLst>
                <a:gd name="connsiteX0" fmla="*/ 0 w 2343150"/>
                <a:gd name="connsiteY0" fmla="*/ 0 h 1190625"/>
                <a:gd name="connsiteX1" fmla="*/ 2349818 w 2343150"/>
                <a:gd name="connsiteY1" fmla="*/ 0 h 1190625"/>
                <a:gd name="connsiteX2" fmla="*/ 2349818 w 2343150"/>
                <a:gd name="connsiteY2" fmla="*/ 1193483 h 1190625"/>
                <a:gd name="connsiteX3" fmla="*/ 0 w 2343150"/>
                <a:gd name="connsiteY3" fmla="*/ 1193483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150" h="1190625">
                  <a:moveTo>
                    <a:pt x="0" y="0"/>
                  </a:moveTo>
                  <a:lnTo>
                    <a:pt x="2349818" y="0"/>
                  </a:lnTo>
                  <a:lnTo>
                    <a:pt x="2349818" y="1193483"/>
                  </a:lnTo>
                  <a:lnTo>
                    <a:pt x="0" y="1193483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EAE75E-CE04-44CF-97DB-C0FAF1922411}"/>
                </a:ext>
              </a:extLst>
            </p:cNvPr>
            <p:cNvSpPr/>
            <p:nvPr/>
          </p:nvSpPr>
          <p:spPr>
            <a:xfrm>
              <a:off x="7206615" y="4677728"/>
              <a:ext cx="1228725" cy="85725"/>
            </a:xfrm>
            <a:custGeom>
              <a:avLst/>
              <a:gdLst>
                <a:gd name="connsiteX0" fmla="*/ 1191578 w 1228725"/>
                <a:gd name="connsiteY0" fmla="*/ 0 h 85725"/>
                <a:gd name="connsiteX1" fmla="*/ 44768 w 1228725"/>
                <a:gd name="connsiteY1" fmla="*/ 0 h 85725"/>
                <a:gd name="connsiteX2" fmla="*/ 0 w 1228725"/>
                <a:gd name="connsiteY2" fmla="*/ 44767 h 85725"/>
                <a:gd name="connsiteX3" fmla="*/ 44768 w 1228725"/>
                <a:gd name="connsiteY3" fmla="*/ 89535 h 85725"/>
                <a:gd name="connsiteX4" fmla="*/ 1191578 w 1228725"/>
                <a:gd name="connsiteY4" fmla="*/ 89535 h 85725"/>
                <a:gd name="connsiteX5" fmla="*/ 1236346 w 1228725"/>
                <a:gd name="connsiteY5" fmla="*/ 44767 h 85725"/>
                <a:gd name="connsiteX6" fmla="*/ 1191578 w 1228725"/>
                <a:gd name="connsiteY6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725" h="85725">
                  <a:moveTo>
                    <a:pt x="1191578" y="0"/>
                  </a:moveTo>
                  <a:lnTo>
                    <a:pt x="44768" y="0"/>
                  </a:lnTo>
                  <a:cubicBezTo>
                    <a:pt x="20003" y="0"/>
                    <a:pt x="0" y="20003"/>
                    <a:pt x="0" y="44767"/>
                  </a:cubicBezTo>
                  <a:cubicBezTo>
                    <a:pt x="0" y="69532"/>
                    <a:pt x="20003" y="89535"/>
                    <a:pt x="44768" y="89535"/>
                  </a:cubicBezTo>
                  <a:lnTo>
                    <a:pt x="1191578" y="89535"/>
                  </a:lnTo>
                  <a:cubicBezTo>
                    <a:pt x="1216343" y="89535"/>
                    <a:pt x="1236346" y="69532"/>
                    <a:pt x="1236346" y="44767"/>
                  </a:cubicBezTo>
                  <a:cubicBezTo>
                    <a:pt x="1236346" y="20955"/>
                    <a:pt x="1216343" y="0"/>
                    <a:pt x="1191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334436-0224-4327-953E-63F628E2C6B1}"/>
                </a:ext>
              </a:extLst>
            </p:cNvPr>
            <p:cNvSpPr/>
            <p:nvPr/>
          </p:nvSpPr>
          <p:spPr>
            <a:xfrm>
              <a:off x="6767513" y="2741295"/>
              <a:ext cx="2114550" cy="1485900"/>
            </a:xfrm>
            <a:custGeom>
              <a:avLst/>
              <a:gdLst>
                <a:gd name="connsiteX0" fmla="*/ 0 w 2114550"/>
                <a:gd name="connsiteY0" fmla="*/ 0 h 1485900"/>
                <a:gd name="connsiteX1" fmla="*/ 2114550 w 2114550"/>
                <a:gd name="connsiteY1" fmla="*/ 0 h 1485900"/>
                <a:gd name="connsiteX2" fmla="*/ 2114550 w 2114550"/>
                <a:gd name="connsiteY2" fmla="*/ 1487805 h 1485900"/>
                <a:gd name="connsiteX3" fmla="*/ 0 w 2114550"/>
                <a:gd name="connsiteY3" fmla="*/ 1487805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485900">
                  <a:moveTo>
                    <a:pt x="0" y="0"/>
                  </a:moveTo>
                  <a:lnTo>
                    <a:pt x="2114550" y="0"/>
                  </a:lnTo>
                  <a:lnTo>
                    <a:pt x="2114550" y="1487805"/>
                  </a:lnTo>
                  <a:lnTo>
                    <a:pt x="0" y="14878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E63B4DB-E371-4AB1-9B11-E74C7AFCE8FA}"/>
                </a:ext>
              </a:extLst>
            </p:cNvPr>
            <p:cNvSpPr/>
            <p:nvPr/>
          </p:nvSpPr>
          <p:spPr>
            <a:xfrm>
              <a:off x="6767513" y="2580323"/>
              <a:ext cx="2114550" cy="152400"/>
            </a:xfrm>
            <a:custGeom>
              <a:avLst/>
              <a:gdLst>
                <a:gd name="connsiteX0" fmla="*/ 0 w 2114550"/>
                <a:gd name="connsiteY0" fmla="*/ 0 h 152400"/>
                <a:gd name="connsiteX1" fmla="*/ 2114550 w 2114550"/>
                <a:gd name="connsiteY1" fmla="*/ 0 h 152400"/>
                <a:gd name="connsiteX2" fmla="*/ 2114550 w 2114550"/>
                <a:gd name="connsiteY2" fmla="*/ 160972 h 152400"/>
                <a:gd name="connsiteX3" fmla="*/ 0 w 2114550"/>
                <a:gd name="connsiteY3" fmla="*/ 16097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52400">
                  <a:moveTo>
                    <a:pt x="0" y="0"/>
                  </a:moveTo>
                  <a:lnTo>
                    <a:pt x="2114550" y="0"/>
                  </a:lnTo>
                  <a:lnTo>
                    <a:pt x="2114550" y="160972"/>
                  </a:lnTo>
                  <a:lnTo>
                    <a:pt x="0" y="16097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D1FE34-E13E-431E-B52B-5324EDF0974B}"/>
                </a:ext>
              </a:extLst>
            </p:cNvPr>
            <p:cNvSpPr/>
            <p:nvPr/>
          </p:nvSpPr>
          <p:spPr>
            <a:xfrm>
              <a:off x="8784907" y="2674620"/>
              <a:ext cx="28575" cy="28575"/>
            </a:xfrm>
            <a:custGeom>
              <a:avLst/>
              <a:gdLst>
                <a:gd name="connsiteX0" fmla="*/ 17145 w 28575"/>
                <a:gd name="connsiteY0" fmla="*/ 0 h 28575"/>
                <a:gd name="connsiteX1" fmla="*/ 0 w 28575"/>
                <a:gd name="connsiteY1" fmla="*/ 17145 h 28575"/>
                <a:gd name="connsiteX2" fmla="*/ 17145 w 28575"/>
                <a:gd name="connsiteY2" fmla="*/ 34290 h 28575"/>
                <a:gd name="connsiteX3" fmla="*/ 34290 w 28575"/>
                <a:gd name="connsiteY3" fmla="*/ 17145 h 28575"/>
                <a:gd name="connsiteX4" fmla="*/ 17145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145" y="0"/>
                  </a:move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833537B-5C12-4EF8-8698-13490CF1357D}"/>
                </a:ext>
              </a:extLst>
            </p:cNvPr>
            <p:cNvSpPr/>
            <p:nvPr/>
          </p:nvSpPr>
          <p:spPr>
            <a:xfrm>
              <a:off x="8716327" y="2674620"/>
              <a:ext cx="28575" cy="28575"/>
            </a:xfrm>
            <a:custGeom>
              <a:avLst/>
              <a:gdLst>
                <a:gd name="connsiteX0" fmla="*/ 17145 w 28575"/>
                <a:gd name="connsiteY0" fmla="*/ 0 h 28575"/>
                <a:gd name="connsiteX1" fmla="*/ 0 w 28575"/>
                <a:gd name="connsiteY1" fmla="*/ 17145 h 28575"/>
                <a:gd name="connsiteX2" fmla="*/ 17145 w 28575"/>
                <a:gd name="connsiteY2" fmla="*/ 34290 h 28575"/>
                <a:gd name="connsiteX3" fmla="*/ 34290 w 28575"/>
                <a:gd name="connsiteY3" fmla="*/ 17145 h 28575"/>
                <a:gd name="connsiteX4" fmla="*/ 17145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145" y="0"/>
                  </a:move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AFD868-C2D1-4FF4-8B26-4CE04256CDE8}"/>
                </a:ext>
              </a:extLst>
            </p:cNvPr>
            <p:cNvSpPr/>
            <p:nvPr/>
          </p:nvSpPr>
          <p:spPr>
            <a:xfrm>
              <a:off x="7373302" y="2992755"/>
              <a:ext cx="895350" cy="981075"/>
            </a:xfrm>
            <a:custGeom>
              <a:avLst/>
              <a:gdLst>
                <a:gd name="connsiteX0" fmla="*/ 452438 w 895350"/>
                <a:gd name="connsiteY0" fmla="*/ 0 h 981075"/>
                <a:gd name="connsiteX1" fmla="*/ 0 w 895350"/>
                <a:gd name="connsiteY1" fmla="*/ 274320 h 981075"/>
                <a:gd name="connsiteX2" fmla="*/ 450533 w 895350"/>
                <a:gd name="connsiteY2" fmla="*/ 982980 h 981075"/>
                <a:gd name="connsiteX3" fmla="*/ 901065 w 895350"/>
                <a:gd name="connsiteY3" fmla="*/ 274320 h 981075"/>
                <a:gd name="connsiteX4" fmla="*/ 452438 w 895350"/>
                <a:gd name="connsiteY4" fmla="*/ 0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50" h="981075">
                  <a:moveTo>
                    <a:pt x="452438" y="0"/>
                  </a:moveTo>
                  <a:cubicBezTo>
                    <a:pt x="452438" y="0"/>
                    <a:pt x="252413" y="274320"/>
                    <a:pt x="0" y="274320"/>
                  </a:cubicBezTo>
                  <a:cubicBezTo>
                    <a:pt x="0" y="274320"/>
                    <a:pt x="65723" y="982980"/>
                    <a:pt x="450533" y="982980"/>
                  </a:cubicBezTo>
                  <a:cubicBezTo>
                    <a:pt x="836295" y="982980"/>
                    <a:pt x="901065" y="274320"/>
                    <a:pt x="901065" y="274320"/>
                  </a:cubicBezTo>
                  <a:cubicBezTo>
                    <a:pt x="660083" y="274320"/>
                    <a:pt x="452438" y="0"/>
                    <a:pt x="452438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AABA9A-FA29-453E-87D8-94CDE2BC73ED}"/>
                </a:ext>
              </a:extLst>
            </p:cNvPr>
            <p:cNvSpPr/>
            <p:nvPr/>
          </p:nvSpPr>
          <p:spPr>
            <a:xfrm>
              <a:off x="7647623" y="3284220"/>
              <a:ext cx="352425" cy="400050"/>
            </a:xfrm>
            <a:custGeom>
              <a:avLst/>
              <a:gdLst>
                <a:gd name="connsiteX0" fmla="*/ 320992 w 352425"/>
                <a:gd name="connsiteY0" fmla="*/ 117158 h 400050"/>
                <a:gd name="connsiteX1" fmla="*/ 306705 w 352425"/>
                <a:gd name="connsiteY1" fmla="*/ 117158 h 400050"/>
                <a:gd name="connsiteX2" fmla="*/ 298132 w 352425"/>
                <a:gd name="connsiteY2" fmla="*/ 80963 h 400050"/>
                <a:gd name="connsiteX3" fmla="*/ 178117 w 352425"/>
                <a:gd name="connsiteY3" fmla="*/ 0 h 400050"/>
                <a:gd name="connsiteX4" fmla="*/ 177165 w 352425"/>
                <a:gd name="connsiteY4" fmla="*/ 0 h 400050"/>
                <a:gd name="connsiteX5" fmla="*/ 56197 w 352425"/>
                <a:gd name="connsiteY5" fmla="*/ 80963 h 400050"/>
                <a:gd name="connsiteX6" fmla="*/ 47625 w 352425"/>
                <a:gd name="connsiteY6" fmla="*/ 117158 h 400050"/>
                <a:gd name="connsiteX7" fmla="*/ 33338 w 352425"/>
                <a:gd name="connsiteY7" fmla="*/ 117158 h 400050"/>
                <a:gd name="connsiteX8" fmla="*/ 0 w 352425"/>
                <a:gd name="connsiteY8" fmla="*/ 150495 h 400050"/>
                <a:gd name="connsiteX9" fmla="*/ 0 w 352425"/>
                <a:gd name="connsiteY9" fmla="*/ 367665 h 400050"/>
                <a:gd name="connsiteX10" fmla="*/ 33338 w 352425"/>
                <a:gd name="connsiteY10" fmla="*/ 401002 h 400050"/>
                <a:gd name="connsiteX11" fmla="*/ 320992 w 352425"/>
                <a:gd name="connsiteY11" fmla="*/ 401002 h 400050"/>
                <a:gd name="connsiteX12" fmla="*/ 354330 w 352425"/>
                <a:gd name="connsiteY12" fmla="*/ 367665 h 400050"/>
                <a:gd name="connsiteX13" fmla="*/ 354330 w 352425"/>
                <a:gd name="connsiteY13" fmla="*/ 150495 h 400050"/>
                <a:gd name="connsiteX14" fmla="*/ 320992 w 352425"/>
                <a:gd name="connsiteY14" fmla="*/ 117158 h 400050"/>
                <a:gd name="connsiteX15" fmla="*/ 227647 w 352425"/>
                <a:gd name="connsiteY15" fmla="*/ 366712 h 400050"/>
                <a:gd name="connsiteX16" fmla="*/ 122872 w 352425"/>
                <a:gd name="connsiteY16" fmla="*/ 366712 h 400050"/>
                <a:gd name="connsiteX17" fmla="*/ 147638 w 352425"/>
                <a:gd name="connsiteY17" fmla="*/ 264795 h 400050"/>
                <a:gd name="connsiteX18" fmla="*/ 137160 w 352425"/>
                <a:gd name="connsiteY18" fmla="*/ 257175 h 400050"/>
                <a:gd name="connsiteX19" fmla="*/ 120015 w 352425"/>
                <a:gd name="connsiteY19" fmla="*/ 216217 h 400050"/>
                <a:gd name="connsiteX20" fmla="*/ 125730 w 352425"/>
                <a:gd name="connsiteY20" fmla="*/ 190500 h 400050"/>
                <a:gd name="connsiteX21" fmla="*/ 177165 w 352425"/>
                <a:gd name="connsiteY21" fmla="*/ 157163 h 400050"/>
                <a:gd name="connsiteX22" fmla="*/ 178117 w 352425"/>
                <a:gd name="connsiteY22" fmla="*/ 157163 h 400050"/>
                <a:gd name="connsiteX23" fmla="*/ 230505 w 352425"/>
                <a:gd name="connsiteY23" fmla="*/ 189547 h 400050"/>
                <a:gd name="connsiteX24" fmla="*/ 237172 w 352425"/>
                <a:gd name="connsiteY24" fmla="*/ 216217 h 400050"/>
                <a:gd name="connsiteX25" fmla="*/ 220980 w 352425"/>
                <a:gd name="connsiteY25" fmla="*/ 257175 h 400050"/>
                <a:gd name="connsiteX26" fmla="*/ 204788 w 352425"/>
                <a:gd name="connsiteY26" fmla="*/ 268605 h 400050"/>
                <a:gd name="connsiteX27" fmla="*/ 227647 w 352425"/>
                <a:gd name="connsiteY27" fmla="*/ 366712 h 400050"/>
                <a:gd name="connsiteX28" fmla="*/ 85725 w 352425"/>
                <a:gd name="connsiteY28" fmla="*/ 117158 h 400050"/>
                <a:gd name="connsiteX29" fmla="*/ 99060 w 352425"/>
                <a:gd name="connsiteY29" fmla="*/ 80963 h 400050"/>
                <a:gd name="connsiteX30" fmla="*/ 176213 w 352425"/>
                <a:gd name="connsiteY30" fmla="*/ 38100 h 400050"/>
                <a:gd name="connsiteX31" fmla="*/ 177165 w 352425"/>
                <a:gd name="connsiteY31" fmla="*/ 38100 h 400050"/>
                <a:gd name="connsiteX32" fmla="*/ 253365 w 352425"/>
                <a:gd name="connsiteY32" fmla="*/ 80963 h 400050"/>
                <a:gd name="connsiteX33" fmla="*/ 266700 w 352425"/>
                <a:gd name="connsiteY33" fmla="*/ 117158 h 400050"/>
                <a:gd name="connsiteX34" fmla="*/ 85725 w 352425"/>
                <a:gd name="connsiteY34" fmla="*/ 11715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52425" h="400050">
                  <a:moveTo>
                    <a:pt x="320992" y="117158"/>
                  </a:moveTo>
                  <a:lnTo>
                    <a:pt x="306705" y="117158"/>
                  </a:lnTo>
                  <a:cubicBezTo>
                    <a:pt x="305752" y="104775"/>
                    <a:pt x="301942" y="92392"/>
                    <a:pt x="298132" y="80963"/>
                  </a:cubicBezTo>
                  <a:cubicBezTo>
                    <a:pt x="279082" y="33338"/>
                    <a:pt x="232410" y="0"/>
                    <a:pt x="178117" y="0"/>
                  </a:cubicBezTo>
                  <a:lnTo>
                    <a:pt x="177165" y="0"/>
                  </a:lnTo>
                  <a:cubicBezTo>
                    <a:pt x="122872" y="0"/>
                    <a:pt x="76200" y="33338"/>
                    <a:pt x="56197" y="80963"/>
                  </a:cubicBezTo>
                  <a:cubicBezTo>
                    <a:pt x="51435" y="92392"/>
                    <a:pt x="48577" y="104775"/>
                    <a:pt x="47625" y="117158"/>
                  </a:cubicBezTo>
                  <a:lnTo>
                    <a:pt x="33338" y="117158"/>
                  </a:lnTo>
                  <a:cubicBezTo>
                    <a:pt x="15240" y="117158"/>
                    <a:pt x="0" y="132397"/>
                    <a:pt x="0" y="150495"/>
                  </a:cubicBezTo>
                  <a:lnTo>
                    <a:pt x="0" y="367665"/>
                  </a:lnTo>
                  <a:cubicBezTo>
                    <a:pt x="0" y="385762"/>
                    <a:pt x="15240" y="401002"/>
                    <a:pt x="33338" y="401002"/>
                  </a:cubicBezTo>
                  <a:lnTo>
                    <a:pt x="320992" y="401002"/>
                  </a:lnTo>
                  <a:cubicBezTo>
                    <a:pt x="339090" y="401002"/>
                    <a:pt x="354330" y="385762"/>
                    <a:pt x="354330" y="367665"/>
                  </a:cubicBezTo>
                  <a:lnTo>
                    <a:pt x="354330" y="150495"/>
                  </a:lnTo>
                  <a:cubicBezTo>
                    <a:pt x="354330" y="132397"/>
                    <a:pt x="339090" y="117158"/>
                    <a:pt x="320992" y="117158"/>
                  </a:cubicBezTo>
                  <a:close/>
                  <a:moveTo>
                    <a:pt x="227647" y="366712"/>
                  </a:moveTo>
                  <a:lnTo>
                    <a:pt x="122872" y="366712"/>
                  </a:lnTo>
                  <a:lnTo>
                    <a:pt x="147638" y="264795"/>
                  </a:lnTo>
                  <a:cubicBezTo>
                    <a:pt x="143827" y="262890"/>
                    <a:pt x="140970" y="260033"/>
                    <a:pt x="137160" y="257175"/>
                  </a:cubicBezTo>
                  <a:cubicBezTo>
                    <a:pt x="126682" y="246698"/>
                    <a:pt x="120015" y="232410"/>
                    <a:pt x="120015" y="216217"/>
                  </a:cubicBezTo>
                  <a:cubicBezTo>
                    <a:pt x="120015" y="206692"/>
                    <a:pt x="121920" y="198120"/>
                    <a:pt x="125730" y="190500"/>
                  </a:cubicBezTo>
                  <a:cubicBezTo>
                    <a:pt x="135255" y="171450"/>
                    <a:pt x="154305" y="158115"/>
                    <a:pt x="177165" y="157163"/>
                  </a:cubicBezTo>
                  <a:cubicBezTo>
                    <a:pt x="177165" y="157163"/>
                    <a:pt x="178117" y="157163"/>
                    <a:pt x="178117" y="157163"/>
                  </a:cubicBezTo>
                  <a:cubicBezTo>
                    <a:pt x="200977" y="157163"/>
                    <a:pt x="220980" y="170497"/>
                    <a:pt x="230505" y="189547"/>
                  </a:cubicBezTo>
                  <a:cubicBezTo>
                    <a:pt x="234315" y="197167"/>
                    <a:pt x="237172" y="206692"/>
                    <a:pt x="237172" y="216217"/>
                  </a:cubicBezTo>
                  <a:cubicBezTo>
                    <a:pt x="237172" y="232410"/>
                    <a:pt x="230505" y="246698"/>
                    <a:pt x="220980" y="257175"/>
                  </a:cubicBezTo>
                  <a:cubicBezTo>
                    <a:pt x="216217" y="261937"/>
                    <a:pt x="211455" y="265748"/>
                    <a:pt x="204788" y="268605"/>
                  </a:cubicBezTo>
                  <a:lnTo>
                    <a:pt x="227647" y="366712"/>
                  </a:lnTo>
                  <a:close/>
                  <a:moveTo>
                    <a:pt x="85725" y="117158"/>
                  </a:moveTo>
                  <a:cubicBezTo>
                    <a:pt x="87630" y="103822"/>
                    <a:pt x="92392" y="91440"/>
                    <a:pt x="99060" y="80963"/>
                  </a:cubicBezTo>
                  <a:cubicBezTo>
                    <a:pt x="115252" y="55245"/>
                    <a:pt x="143827" y="38100"/>
                    <a:pt x="176213" y="38100"/>
                  </a:cubicBezTo>
                  <a:cubicBezTo>
                    <a:pt x="176213" y="38100"/>
                    <a:pt x="177165" y="38100"/>
                    <a:pt x="177165" y="38100"/>
                  </a:cubicBezTo>
                  <a:cubicBezTo>
                    <a:pt x="209550" y="38100"/>
                    <a:pt x="237172" y="55245"/>
                    <a:pt x="253365" y="80963"/>
                  </a:cubicBezTo>
                  <a:cubicBezTo>
                    <a:pt x="260032" y="91440"/>
                    <a:pt x="264795" y="103822"/>
                    <a:pt x="266700" y="117158"/>
                  </a:cubicBezTo>
                  <a:lnTo>
                    <a:pt x="85725" y="11715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C8E711E-12E3-4873-B985-952EAA1F5BAB}"/>
                </a:ext>
              </a:extLst>
            </p:cNvPr>
            <p:cNvSpPr/>
            <p:nvPr/>
          </p:nvSpPr>
          <p:spPr>
            <a:xfrm>
              <a:off x="8674418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2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2 w 85725"/>
                <a:gd name="connsiteY7" fmla="*/ 3810 h 85725"/>
                <a:gd name="connsiteX8" fmla="*/ 37147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2 w 85725"/>
                <a:gd name="connsiteY14" fmla="*/ 59055 h 85725"/>
                <a:gd name="connsiteX15" fmla="*/ 18097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7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2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2" y="34290"/>
                    <a:pt x="58102" y="33338"/>
                  </a:cubicBezTo>
                  <a:cubicBezTo>
                    <a:pt x="56197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2" y="3810"/>
                  </a:cubicBezTo>
                  <a:cubicBezTo>
                    <a:pt x="43815" y="13335"/>
                    <a:pt x="40005" y="23813"/>
                    <a:pt x="37147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2" y="35242"/>
                    <a:pt x="0" y="35242"/>
                  </a:cubicBezTo>
                  <a:cubicBezTo>
                    <a:pt x="952" y="36195"/>
                    <a:pt x="1905" y="36195"/>
                    <a:pt x="1905" y="37147"/>
                  </a:cubicBezTo>
                  <a:cubicBezTo>
                    <a:pt x="10477" y="42863"/>
                    <a:pt x="18097" y="49530"/>
                    <a:pt x="26670" y="55245"/>
                  </a:cubicBezTo>
                  <a:cubicBezTo>
                    <a:pt x="28575" y="56197"/>
                    <a:pt x="28575" y="57150"/>
                    <a:pt x="27622" y="59055"/>
                  </a:cubicBezTo>
                  <a:cubicBezTo>
                    <a:pt x="23813" y="68580"/>
                    <a:pt x="20955" y="79058"/>
                    <a:pt x="18097" y="88583"/>
                  </a:cubicBezTo>
                  <a:cubicBezTo>
                    <a:pt x="18097" y="89535"/>
                    <a:pt x="18097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7" y="91440"/>
                  </a:cubicBezTo>
                  <a:cubicBezTo>
                    <a:pt x="75247" y="90488"/>
                    <a:pt x="75247" y="89535"/>
                    <a:pt x="74295" y="89535"/>
                  </a:cubicBezTo>
                  <a:cubicBezTo>
                    <a:pt x="71438" y="79058"/>
                    <a:pt x="67627" y="69533"/>
                    <a:pt x="64770" y="59055"/>
                  </a:cubicBezTo>
                  <a:cubicBezTo>
                    <a:pt x="63818" y="57150"/>
                    <a:pt x="63818" y="56197"/>
                    <a:pt x="65722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8F7C82-BB06-44D9-B8F7-DC01468B90FB}"/>
                </a:ext>
              </a:extLst>
            </p:cNvPr>
            <p:cNvSpPr/>
            <p:nvPr/>
          </p:nvSpPr>
          <p:spPr>
            <a:xfrm>
              <a:off x="8551545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3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3" y="34290"/>
                    <a:pt x="58103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3" y="35242"/>
                    <a:pt x="0" y="35242"/>
                  </a:cubicBezTo>
                  <a:cubicBezTo>
                    <a:pt x="953" y="36195"/>
                    <a:pt x="1905" y="36195"/>
                    <a:pt x="1905" y="37147"/>
                  </a:cubicBezTo>
                  <a:cubicBezTo>
                    <a:pt x="10478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8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6CDBCB-EB9D-4E74-A7D2-C7587579076E}"/>
                </a:ext>
              </a:extLst>
            </p:cNvPr>
            <p:cNvSpPr/>
            <p:nvPr/>
          </p:nvSpPr>
          <p:spPr>
            <a:xfrm>
              <a:off x="8429625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2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2" y="34290"/>
                    <a:pt x="58102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2" y="35242"/>
                    <a:pt x="0" y="35242"/>
                  </a:cubicBezTo>
                  <a:cubicBezTo>
                    <a:pt x="952" y="36195"/>
                    <a:pt x="1905" y="36195"/>
                    <a:pt x="1905" y="37147"/>
                  </a:cubicBezTo>
                  <a:cubicBezTo>
                    <a:pt x="10477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7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79EB310-2A87-4B68-95F4-0A973D1AD992}"/>
                </a:ext>
              </a:extLst>
            </p:cNvPr>
            <p:cNvSpPr/>
            <p:nvPr/>
          </p:nvSpPr>
          <p:spPr>
            <a:xfrm>
              <a:off x="8306752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3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8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3" y="34290"/>
                    <a:pt x="58103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8" y="35242"/>
                  </a:cubicBezTo>
                  <a:cubicBezTo>
                    <a:pt x="1905" y="35242"/>
                    <a:pt x="953" y="35242"/>
                    <a:pt x="0" y="35242"/>
                  </a:cubicBezTo>
                  <a:cubicBezTo>
                    <a:pt x="953" y="36195"/>
                    <a:pt x="1905" y="36195"/>
                    <a:pt x="1905" y="37147"/>
                  </a:cubicBezTo>
                  <a:cubicBezTo>
                    <a:pt x="10478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8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480257D-CF72-41F6-80A3-70C1E2CC193D}"/>
                </a:ext>
              </a:extLst>
            </p:cNvPr>
            <p:cNvSpPr/>
            <p:nvPr/>
          </p:nvSpPr>
          <p:spPr>
            <a:xfrm>
              <a:off x="8184832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3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3" y="34290"/>
                    <a:pt x="58103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3" y="35242"/>
                    <a:pt x="0" y="35242"/>
                  </a:cubicBezTo>
                  <a:cubicBezTo>
                    <a:pt x="953" y="36195"/>
                    <a:pt x="1905" y="36195"/>
                    <a:pt x="1905" y="37147"/>
                  </a:cubicBezTo>
                  <a:cubicBezTo>
                    <a:pt x="10478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8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5D8181C-BE6E-4B27-A53D-1420BA45CA15}"/>
                </a:ext>
              </a:extLst>
            </p:cNvPr>
            <p:cNvSpPr/>
            <p:nvPr/>
          </p:nvSpPr>
          <p:spPr>
            <a:xfrm>
              <a:off x="6849428" y="283273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C8FB29-5D9A-4F2E-94A9-ED60ADF183B3}"/>
                </a:ext>
              </a:extLst>
            </p:cNvPr>
            <p:cNvSpPr/>
            <p:nvPr/>
          </p:nvSpPr>
          <p:spPr>
            <a:xfrm>
              <a:off x="6849428" y="2872740"/>
              <a:ext cx="180975" cy="19050"/>
            </a:xfrm>
            <a:custGeom>
              <a:avLst/>
              <a:gdLst>
                <a:gd name="connsiteX0" fmla="*/ 0 w 180975"/>
                <a:gd name="connsiteY0" fmla="*/ 0 h 19050"/>
                <a:gd name="connsiteX1" fmla="*/ 187643 w 180975"/>
                <a:gd name="connsiteY1" fmla="*/ 0 h 19050"/>
                <a:gd name="connsiteX2" fmla="*/ 187643 w 180975"/>
                <a:gd name="connsiteY2" fmla="*/ 22860 h 19050"/>
                <a:gd name="connsiteX3" fmla="*/ 0 w 1809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9050">
                  <a:moveTo>
                    <a:pt x="0" y="0"/>
                  </a:moveTo>
                  <a:lnTo>
                    <a:pt x="187643" y="0"/>
                  </a:lnTo>
                  <a:lnTo>
                    <a:pt x="18764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F69DF4-42FD-4941-A956-BD8B6FBB65E6}"/>
                </a:ext>
              </a:extLst>
            </p:cNvPr>
            <p:cNvSpPr/>
            <p:nvPr/>
          </p:nvSpPr>
          <p:spPr>
            <a:xfrm>
              <a:off x="7021830" y="2832735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8118 w 171450"/>
                <a:gd name="connsiteY1" fmla="*/ 0 h 19050"/>
                <a:gd name="connsiteX2" fmla="*/ 178118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8118" y="0"/>
                  </a:lnTo>
                  <a:lnTo>
                    <a:pt x="17811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D38B05F-7389-4DBD-BA2C-867905FFBBA6}"/>
                </a:ext>
              </a:extLst>
            </p:cNvPr>
            <p:cNvSpPr/>
            <p:nvPr/>
          </p:nvSpPr>
          <p:spPr>
            <a:xfrm>
              <a:off x="7225665" y="2832735"/>
              <a:ext cx="95250" cy="19050"/>
            </a:xfrm>
            <a:custGeom>
              <a:avLst/>
              <a:gdLst>
                <a:gd name="connsiteX0" fmla="*/ 0 w 95250"/>
                <a:gd name="connsiteY0" fmla="*/ 0 h 19050"/>
                <a:gd name="connsiteX1" fmla="*/ 97155 w 95250"/>
                <a:gd name="connsiteY1" fmla="*/ 0 h 19050"/>
                <a:gd name="connsiteX2" fmla="*/ 97155 w 95250"/>
                <a:gd name="connsiteY2" fmla="*/ 22860 h 19050"/>
                <a:gd name="connsiteX3" fmla="*/ 0 w 952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19050">
                  <a:moveTo>
                    <a:pt x="0" y="0"/>
                  </a:moveTo>
                  <a:lnTo>
                    <a:pt x="97155" y="0"/>
                  </a:lnTo>
                  <a:lnTo>
                    <a:pt x="9715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9E10C0-C037-433C-AC38-9E2DE43FC5E4}"/>
                </a:ext>
              </a:extLst>
            </p:cNvPr>
            <p:cNvSpPr/>
            <p:nvPr/>
          </p:nvSpPr>
          <p:spPr>
            <a:xfrm>
              <a:off x="7354253" y="2832735"/>
              <a:ext cx="114300" cy="19050"/>
            </a:xfrm>
            <a:custGeom>
              <a:avLst/>
              <a:gdLst>
                <a:gd name="connsiteX0" fmla="*/ 0 w 114300"/>
                <a:gd name="connsiteY0" fmla="*/ 0 h 19050"/>
                <a:gd name="connsiteX1" fmla="*/ 118110 w 114300"/>
                <a:gd name="connsiteY1" fmla="*/ 0 h 19050"/>
                <a:gd name="connsiteX2" fmla="*/ 118110 w 114300"/>
                <a:gd name="connsiteY2" fmla="*/ 22860 h 19050"/>
                <a:gd name="connsiteX3" fmla="*/ 0 w 1143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9050">
                  <a:moveTo>
                    <a:pt x="0" y="0"/>
                  </a:moveTo>
                  <a:lnTo>
                    <a:pt x="118110" y="0"/>
                  </a:lnTo>
                  <a:lnTo>
                    <a:pt x="11811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DED8AB-3586-4557-9ADC-856D5FFB1012}"/>
                </a:ext>
              </a:extLst>
            </p:cNvPr>
            <p:cNvSpPr/>
            <p:nvPr/>
          </p:nvSpPr>
          <p:spPr>
            <a:xfrm>
              <a:off x="7203758" y="2872740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6693 w 200025"/>
                <a:gd name="connsiteY1" fmla="*/ 0 h 19050"/>
                <a:gd name="connsiteX2" fmla="*/ 206693 w 200025"/>
                <a:gd name="connsiteY2" fmla="*/ 22860 h 19050"/>
                <a:gd name="connsiteX3" fmla="*/ 0 w 2000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6693" y="0"/>
                  </a:lnTo>
                  <a:lnTo>
                    <a:pt x="2066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D5BB35F-33B3-400B-9715-22D4028AE373}"/>
                </a:ext>
              </a:extLst>
            </p:cNvPr>
            <p:cNvSpPr/>
            <p:nvPr/>
          </p:nvSpPr>
          <p:spPr>
            <a:xfrm>
              <a:off x="6849428" y="291274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30B0510-A8C6-4127-BA7A-342B4DA7D083}"/>
                </a:ext>
              </a:extLst>
            </p:cNvPr>
            <p:cNvSpPr/>
            <p:nvPr/>
          </p:nvSpPr>
          <p:spPr>
            <a:xfrm>
              <a:off x="6849428" y="2953703"/>
              <a:ext cx="371475" cy="19050"/>
            </a:xfrm>
            <a:custGeom>
              <a:avLst/>
              <a:gdLst>
                <a:gd name="connsiteX0" fmla="*/ 0 w 371475"/>
                <a:gd name="connsiteY0" fmla="*/ 0 h 19050"/>
                <a:gd name="connsiteX1" fmla="*/ 373380 w 371475"/>
                <a:gd name="connsiteY1" fmla="*/ 0 h 19050"/>
                <a:gd name="connsiteX2" fmla="*/ 373380 w 371475"/>
                <a:gd name="connsiteY2" fmla="*/ 22860 h 19050"/>
                <a:gd name="connsiteX3" fmla="*/ 0 w 3714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9050">
                  <a:moveTo>
                    <a:pt x="0" y="0"/>
                  </a:moveTo>
                  <a:lnTo>
                    <a:pt x="373380" y="0"/>
                  </a:lnTo>
                  <a:lnTo>
                    <a:pt x="3733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F5BC0E8-77A0-4BE5-8A13-EF37E8201602}"/>
                </a:ext>
              </a:extLst>
            </p:cNvPr>
            <p:cNvSpPr/>
            <p:nvPr/>
          </p:nvSpPr>
          <p:spPr>
            <a:xfrm>
              <a:off x="7021830" y="291274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29552 w 228600"/>
                <a:gd name="connsiteY1" fmla="*/ 0 h 19050"/>
                <a:gd name="connsiteX2" fmla="*/ 229552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29552" y="0"/>
                  </a:lnTo>
                  <a:lnTo>
                    <a:pt x="22955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60E3D0D-C609-4786-A623-73E162FE215B}"/>
                </a:ext>
              </a:extLst>
            </p:cNvPr>
            <p:cNvSpPr/>
            <p:nvPr/>
          </p:nvSpPr>
          <p:spPr>
            <a:xfrm>
              <a:off x="7287578" y="291274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00F980D-1C81-4F85-9749-2B8A24D2F67C}"/>
                </a:ext>
              </a:extLst>
            </p:cNvPr>
            <p:cNvSpPr/>
            <p:nvPr/>
          </p:nvSpPr>
          <p:spPr>
            <a:xfrm>
              <a:off x="7453313" y="291274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8 w 142875"/>
                <a:gd name="connsiteY1" fmla="*/ 0 h 19050"/>
                <a:gd name="connsiteX2" fmla="*/ 151448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8" y="0"/>
                  </a:lnTo>
                  <a:lnTo>
                    <a:pt x="1514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BD5C8E2-4398-4ED3-87CB-EA186C06E642}"/>
                </a:ext>
              </a:extLst>
            </p:cNvPr>
            <p:cNvSpPr/>
            <p:nvPr/>
          </p:nvSpPr>
          <p:spPr>
            <a:xfrm>
              <a:off x="7259955" y="2953703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2408 w 209550"/>
                <a:gd name="connsiteY1" fmla="*/ 0 h 19050"/>
                <a:gd name="connsiteX2" fmla="*/ 212408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2408" y="0"/>
                  </a:lnTo>
                  <a:lnTo>
                    <a:pt x="21240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E7C52-24EE-4C69-93E3-B9E0A3DAF3F9}"/>
                </a:ext>
              </a:extLst>
            </p:cNvPr>
            <p:cNvSpPr/>
            <p:nvPr/>
          </p:nvSpPr>
          <p:spPr>
            <a:xfrm>
              <a:off x="7069455" y="287274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2393 w 85725"/>
                <a:gd name="connsiteY1" fmla="*/ 0 h 19050"/>
                <a:gd name="connsiteX2" fmla="*/ 92393 w 85725"/>
                <a:gd name="connsiteY2" fmla="*/ 22860 h 19050"/>
                <a:gd name="connsiteX3" fmla="*/ 0 w 857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2393" y="0"/>
                  </a:lnTo>
                  <a:lnTo>
                    <a:pt x="923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85459BC-2A3D-4A86-9295-7357293C49E6}"/>
                </a:ext>
              </a:extLst>
            </p:cNvPr>
            <p:cNvSpPr/>
            <p:nvPr/>
          </p:nvSpPr>
          <p:spPr>
            <a:xfrm>
              <a:off x="6965633" y="303466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8585 w 104775"/>
                <a:gd name="connsiteY1" fmla="*/ 0 h 19050"/>
                <a:gd name="connsiteX2" fmla="*/ 108585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8585" y="0"/>
                  </a:lnTo>
                  <a:lnTo>
                    <a:pt x="10858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C4BF7A-029D-4C66-83C9-BDC348E25B2E}"/>
                </a:ext>
              </a:extLst>
            </p:cNvPr>
            <p:cNvSpPr/>
            <p:nvPr/>
          </p:nvSpPr>
          <p:spPr>
            <a:xfrm>
              <a:off x="7132320" y="3034665"/>
              <a:ext cx="323850" cy="19050"/>
            </a:xfrm>
            <a:custGeom>
              <a:avLst/>
              <a:gdLst>
                <a:gd name="connsiteX0" fmla="*/ 0 w 323850"/>
                <a:gd name="connsiteY0" fmla="*/ 0 h 19050"/>
                <a:gd name="connsiteX1" fmla="*/ 329565 w 323850"/>
                <a:gd name="connsiteY1" fmla="*/ 0 h 19050"/>
                <a:gd name="connsiteX2" fmla="*/ 329565 w 323850"/>
                <a:gd name="connsiteY2" fmla="*/ 22860 h 19050"/>
                <a:gd name="connsiteX3" fmla="*/ 0 w 3238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9050">
                  <a:moveTo>
                    <a:pt x="0" y="0"/>
                  </a:moveTo>
                  <a:lnTo>
                    <a:pt x="329565" y="0"/>
                  </a:lnTo>
                  <a:lnTo>
                    <a:pt x="32956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690214D-1B46-4979-8358-34502778BE61}"/>
                </a:ext>
              </a:extLst>
            </p:cNvPr>
            <p:cNvSpPr/>
            <p:nvPr/>
          </p:nvSpPr>
          <p:spPr>
            <a:xfrm>
              <a:off x="6829425" y="3074670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0503 w 209550"/>
                <a:gd name="connsiteY1" fmla="*/ 0 h 19050"/>
                <a:gd name="connsiteX2" fmla="*/ 210503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0503" y="0"/>
                  </a:lnTo>
                  <a:lnTo>
                    <a:pt x="21050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D4A22F3-9E8C-4B23-8C14-B851C5459D3A}"/>
                </a:ext>
              </a:extLst>
            </p:cNvPr>
            <p:cNvSpPr/>
            <p:nvPr/>
          </p:nvSpPr>
          <p:spPr>
            <a:xfrm>
              <a:off x="6849428" y="311467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34315 w 228600"/>
                <a:gd name="connsiteY1" fmla="*/ 0 h 19050"/>
                <a:gd name="connsiteX2" fmla="*/ 234315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34315" y="0"/>
                  </a:lnTo>
                  <a:lnTo>
                    <a:pt x="23431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3755A7-D496-4CF5-8823-BF7E272D0911}"/>
                </a:ext>
              </a:extLst>
            </p:cNvPr>
            <p:cNvSpPr/>
            <p:nvPr/>
          </p:nvSpPr>
          <p:spPr>
            <a:xfrm>
              <a:off x="6849428" y="3155633"/>
              <a:ext cx="161925" cy="19050"/>
            </a:xfrm>
            <a:custGeom>
              <a:avLst/>
              <a:gdLst>
                <a:gd name="connsiteX0" fmla="*/ 0 w 161925"/>
                <a:gd name="connsiteY0" fmla="*/ 0 h 19050"/>
                <a:gd name="connsiteX1" fmla="*/ 162878 w 161925"/>
                <a:gd name="connsiteY1" fmla="*/ 0 h 19050"/>
                <a:gd name="connsiteX2" fmla="*/ 162878 w 161925"/>
                <a:gd name="connsiteY2" fmla="*/ 22860 h 19050"/>
                <a:gd name="connsiteX3" fmla="*/ 0 w 1619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">
                  <a:moveTo>
                    <a:pt x="0" y="0"/>
                  </a:moveTo>
                  <a:lnTo>
                    <a:pt x="162878" y="0"/>
                  </a:lnTo>
                  <a:lnTo>
                    <a:pt x="16287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0C46EA5-F5BC-4E56-AA87-3552AB9E0878}"/>
                </a:ext>
              </a:extLst>
            </p:cNvPr>
            <p:cNvSpPr/>
            <p:nvPr/>
          </p:nvSpPr>
          <p:spPr>
            <a:xfrm>
              <a:off x="7132320" y="3174683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6212 w 171450"/>
                <a:gd name="connsiteY1" fmla="*/ 0 h 19050"/>
                <a:gd name="connsiteX2" fmla="*/ 176212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6212" y="0"/>
                  </a:lnTo>
                  <a:lnTo>
                    <a:pt x="17621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32FC7B9-80B7-4E5C-9297-D2A5DBF068B6}"/>
                </a:ext>
              </a:extLst>
            </p:cNvPr>
            <p:cNvSpPr/>
            <p:nvPr/>
          </p:nvSpPr>
          <p:spPr>
            <a:xfrm>
              <a:off x="7049453" y="3215640"/>
              <a:ext cx="295275" cy="19050"/>
            </a:xfrm>
            <a:custGeom>
              <a:avLst/>
              <a:gdLst>
                <a:gd name="connsiteX0" fmla="*/ 0 w 295275"/>
                <a:gd name="connsiteY0" fmla="*/ 0 h 19050"/>
                <a:gd name="connsiteX1" fmla="*/ 303848 w 295275"/>
                <a:gd name="connsiteY1" fmla="*/ 0 h 19050"/>
                <a:gd name="connsiteX2" fmla="*/ 303848 w 295275"/>
                <a:gd name="connsiteY2" fmla="*/ 22860 h 19050"/>
                <a:gd name="connsiteX3" fmla="*/ 0 w 2952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19050">
                  <a:moveTo>
                    <a:pt x="0" y="0"/>
                  </a:moveTo>
                  <a:lnTo>
                    <a:pt x="303848" y="0"/>
                  </a:lnTo>
                  <a:lnTo>
                    <a:pt x="3038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2C0C99-8BA7-4B1C-8BDA-C7E8BD053A8F}"/>
                </a:ext>
              </a:extLst>
            </p:cNvPr>
            <p:cNvSpPr/>
            <p:nvPr/>
          </p:nvSpPr>
          <p:spPr>
            <a:xfrm>
              <a:off x="6977063" y="325564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7 w 142875"/>
                <a:gd name="connsiteY1" fmla="*/ 0 h 19050"/>
                <a:gd name="connsiteX2" fmla="*/ 151447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7" y="0"/>
                  </a:lnTo>
                  <a:lnTo>
                    <a:pt x="151447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3206B09-07EA-46E8-B915-78669AC4B468}"/>
                </a:ext>
              </a:extLst>
            </p:cNvPr>
            <p:cNvSpPr/>
            <p:nvPr/>
          </p:nvSpPr>
          <p:spPr>
            <a:xfrm>
              <a:off x="7153275" y="325564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6680 w 104775"/>
                <a:gd name="connsiteY1" fmla="*/ 0 h 19050"/>
                <a:gd name="connsiteX2" fmla="*/ 106680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6680" y="0"/>
                  </a:lnTo>
                  <a:lnTo>
                    <a:pt x="1066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C039851-4839-487F-A1BC-3129900FBE90}"/>
                </a:ext>
              </a:extLst>
            </p:cNvPr>
            <p:cNvSpPr/>
            <p:nvPr/>
          </p:nvSpPr>
          <p:spPr>
            <a:xfrm>
              <a:off x="6849428" y="411289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9E1C0E6-D887-4DB5-A1D0-85034CD2FA82}"/>
                </a:ext>
              </a:extLst>
            </p:cNvPr>
            <p:cNvSpPr/>
            <p:nvPr/>
          </p:nvSpPr>
          <p:spPr>
            <a:xfrm>
              <a:off x="6849428" y="4072890"/>
              <a:ext cx="180975" cy="19050"/>
            </a:xfrm>
            <a:custGeom>
              <a:avLst/>
              <a:gdLst>
                <a:gd name="connsiteX0" fmla="*/ 0 w 180975"/>
                <a:gd name="connsiteY0" fmla="*/ 0 h 19050"/>
                <a:gd name="connsiteX1" fmla="*/ 187643 w 180975"/>
                <a:gd name="connsiteY1" fmla="*/ 0 h 19050"/>
                <a:gd name="connsiteX2" fmla="*/ 187643 w 180975"/>
                <a:gd name="connsiteY2" fmla="*/ 22860 h 19050"/>
                <a:gd name="connsiteX3" fmla="*/ 0 w 1809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9050">
                  <a:moveTo>
                    <a:pt x="0" y="0"/>
                  </a:moveTo>
                  <a:lnTo>
                    <a:pt x="187643" y="0"/>
                  </a:lnTo>
                  <a:lnTo>
                    <a:pt x="18764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292C906-6F10-46A3-8C55-45C179DC0DC5}"/>
                </a:ext>
              </a:extLst>
            </p:cNvPr>
            <p:cNvSpPr/>
            <p:nvPr/>
          </p:nvSpPr>
          <p:spPr>
            <a:xfrm>
              <a:off x="7021830" y="4112895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8118 w 171450"/>
                <a:gd name="connsiteY1" fmla="*/ 0 h 19050"/>
                <a:gd name="connsiteX2" fmla="*/ 178118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8118" y="0"/>
                  </a:lnTo>
                  <a:lnTo>
                    <a:pt x="17811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C6E2423-02FA-4B92-B2FB-69C59681193A}"/>
                </a:ext>
              </a:extLst>
            </p:cNvPr>
            <p:cNvSpPr/>
            <p:nvPr/>
          </p:nvSpPr>
          <p:spPr>
            <a:xfrm>
              <a:off x="7225665" y="4112895"/>
              <a:ext cx="95250" cy="19050"/>
            </a:xfrm>
            <a:custGeom>
              <a:avLst/>
              <a:gdLst>
                <a:gd name="connsiteX0" fmla="*/ 0 w 95250"/>
                <a:gd name="connsiteY0" fmla="*/ 0 h 19050"/>
                <a:gd name="connsiteX1" fmla="*/ 97155 w 95250"/>
                <a:gd name="connsiteY1" fmla="*/ 0 h 19050"/>
                <a:gd name="connsiteX2" fmla="*/ 97155 w 95250"/>
                <a:gd name="connsiteY2" fmla="*/ 22860 h 19050"/>
                <a:gd name="connsiteX3" fmla="*/ 0 w 952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19050">
                  <a:moveTo>
                    <a:pt x="0" y="0"/>
                  </a:moveTo>
                  <a:lnTo>
                    <a:pt x="97155" y="0"/>
                  </a:lnTo>
                  <a:lnTo>
                    <a:pt x="9715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6369E14-A866-45BB-BC70-A082F5950B82}"/>
                </a:ext>
              </a:extLst>
            </p:cNvPr>
            <p:cNvSpPr/>
            <p:nvPr/>
          </p:nvSpPr>
          <p:spPr>
            <a:xfrm>
              <a:off x="7354253" y="4112895"/>
              <a:ext cx="114300" cy="19050"/>
            </a:xfrm>
            <a:custGeom>
              <a:avLst/>
              <a:gdLst>
                <a:gd name="connsiteX0" fmla="*/ 0 w 114300"/>
                <a:gd name="connsiteY0" fmla="*/ 0 h 19050"/>
                <a:gd name="connsiteX1" fmla="*/ 118110 w 114300"/>
                <a:gd name="connsiteY1" fmla="*/ 0 h 19050"/>
                <a:gd name="connsiteX2" fmla="*/ 118110 w 114300"/>
                <a:gd name="connsiteY2" fmla="*/ 22860 h 19050"/>
                <a:gd name="connsiteX3" fmla="*/ 0 w 1143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9050">
                  <a:moveTo>
                    <a:pt x="0" y="0"/>
                  </a:moveTo>
                  <a:lnTo>
                    <a:pt x="118110" y="0"/>
                  </a:lnTo>
                  <a:lnTo>
                    <a:pt x="11811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BF6E3-E65C-4F8E-BC08-8177F6AE76E0}"/>
                </a:ext>
              </a:extLst>
            </p:cNvPr>
            <p:cNvSpPr/>
            <p:nvPr/>
          </p:nvSpPr>
          <p:spPr>
            <a:xfrm>
              <a:off x="7203758" y="4072890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6693 w 200025"/>
                <a:gd name="connsiteY1" fmla="*/ 0 h 19050"/>
                <a:gd name="connsiteX2" fmla="*/ 206693 w 200025"/>
                <a:gd name="connsiteY2" fmla="*/ 22860 h 19050"/>
                <a:gd name="connsiteX3" fmla="*/ 0 w 2000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6693" y="0"/>
                  </a:lnTo>
                  <a:lnTo>
                    <a:pt x="2066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08EF80-45AC-4CB0-991F-959DA667D0EA}"/>
                </a:ext>
              </a:extLst>
            </p:cNvPr>
            <p:cNvSpPr/>
            <p:nvPr/>
          </p:nvSpPr>
          <p:spPr>
            <a:xfrm>
              <a:off x="6849428" y="403288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1A6761-6564-4F32-8043-3B5443CAADD8}"/>
                </a:ext>
              </a:extLst>
            </p:cNvPr>
            <p:cNvSpPr/>
            <p:nvPr/>
          </p:nvSpPr>
          <p:spPr>
            <a:xfrm>
              <a:off x="6849428" y="3991928"/>
              <a:ext cx="371475" cy="19050"/>
            </a:xfrm>
            <a:custGeom>
              <a:avLst/>
              <a:gdLst>
                <a:gd name="connsiteX0" fmla="*/ 0 w 371475"/>
                <a:gd name="connsiteY0" fmla="*/ 0 h 19050"/>
                <a:gd name="connsiteX1" fmla="*/ 373380 w 371475"/>
                <a:gd name="connsiteY1" fmla="*/ 0 h 19050"/>
                <a:gd name="connsiteX2" fmla="*/ 373380 w 371475"/>
                <a:gd name="connsiteY2" fmla="*/ 22860 h 19050"/>
                <a:gd name="connsiteX3" fmla="*/ 0 w 3714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9050">
                  <a:moveTo>
                    <a:pt x="0" y="0"/>
                  </a:moveTo>
                  <a:lnTo>
                    <a:pt x="373380" y="0"/>
                  </a:lnTo>
                  <a:lnTo>
                    <a:pt x="3733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9F52DF-B635-4A34-BAC3-C4C08DCD78FA}"/>
                </a:ext>
              </a:extLst>
            </p:cNvPr>
            <p:cNvSpPr/>
            <p:nvPr/>
          </p:nvSpPr>
          <p:spPr>
            <a:xfrm>
              <a:off x="7021830" y="403288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29552 w 228600"/>
                <a:gd name="connsiteY1" fmla="*/ 0 h 19050"/>
                <a:gd name="connsiteX2" fmla="*/ 229552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29552" y="0"/>
                  </a:lnTo>
                  <a:lnTo>
                    <a:pt x="22955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18E4FA0-5497-4D3F-89BA-880506D9E213}"/>
                </a:ext>
              </a:extLst>
            </p:cNvPr>
            <p:cNvSpPr/>
            <p:nvPr/>
          </p:nvSpPr>
          <p:spPr>
            <a:xfrm>
              <a:off x="7287578" y="403288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CB212D3-44BE-48CD-AEB2-8C1B76168634}"/>
                </a:ext>
              </a:extLst>
            </p:cNvPr>
            <p:cNvSpPr/>
            <p:nvPr/>
          </p:nvSpPr>
          <p:spPr>
            <a:xfrm>
              <a:off x="7453313" y="403288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8 w 142875"/>
                <a:gd name="connsiteY1" fmla="*/ 0 h 19050"/>
                <a:gd name="connsiteX2" fmla="*/ 151448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8" y="0"/>
                  </a:lnTo>
                  <a:lnTo>
                    <a:pt x="1514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F21EDEF-9A42-48FE-8338-769D2AE7A3AA}"/>
                </a:ext>
              </a:extLst>
            </p:cNvPr>
            <p:cNvSpPr/>
            <p:nvPr/>
          </p:nvSpPr>
          <p:spPr>
            <a:xfrm>
              <a:off x="7259955" y="3991928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2408 w 209550"/>
                <a:gd name="connsiteY1" fmla="*/ 0 h 19050"/>
                <a:gd name="connsiteX2" fmla="*/ 212408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2408" y="0"/>
                  </a:lnTo>
                  <a:lnTo>
                    <a:pt x="21240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420A3D-1E71-479B-A4BC-304E12B3448A}"/>
                </a:ext>
              </a:extLst>
            </p:cNvPr>
            <p:cNvSpPr/>
            <p:nvPr/>
          </p:nvSpPr>
          <p:spPr>
            <a:xfrm>
              <a:off x="7069455" y="407289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2393 w 85725"/>
                <a:gd name="connsiteY1" fmla="*/ 0 h 19050"/>
                <a:gd name="connsiteX2" fmla="*/ 92393 w 85725"/>
                <a:gd name="connsiteY2" fmla="*/ 22860 h 19050"/>
                <a:gd name="connsiteX3" fmla="*/ 0 w 857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2393" y="0"/>
                  </a:lnTo>
                  <a:lnTo>
                    <a:pt x="923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FADB290-4450-4DF6-90E8-8030FB06D4B4}"/>
                </a:ext>
              </a:extLst>
            </p:cNvPr>
            <p:cNvSpPr/>
            <p:nvPr/>
          </p:nvSpPr>
          <p:spPr>
            <a:xfrm>
              <a:off x="6965633" y="391096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8585 w 104775"/>
                <a:gd name="connsiteY1" fmla="*/ 0 h 19050"/>
                <a:gd name="connsiteX2" fmla="*/ 108585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8585" y="0"/>
                  </a:lnTo>
                  <a:lnTo>
                    <a:pt x="10858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F57E464-4A04-48F5-B7C5-B8534F179576}"/>
                </a:ext>
              </a:extLst>
            </p:cNvPr>
            <p:cNvSpPr/>
            <p:nvPr/>
          </p:nvSpPr>
          <p:spPr>
            <a:xfrm>
              <a:off x="7132320" y="3910965"/>
              <a:ext cx="323850" cy="19050"/>
            </a:xfrm>
            <a:custGeom>
              <a:avLst/>
              <a:gdLst>
                <a:gd name="connsiteX0" fmla="*/ 0 w 323850"/>
                <a:gd name="connsiteY0" fmla="*/ 0 h 19050"/>
                <a:gd name="connsiteX1" fmla="*/ 329565 w 323850"/>
                <a:gd name="connsiteY1" fmla="*/ 0 h 19050"/>
                <a:gd name="connsiteX2" fmla="*/ 329565 w 323850"/>
                <a:gd name="connsiteY2" fmla="*/ 22860 h 19050"/>
                <a:gd name="connsiteX3" fmla="*/ 0 w 3238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9050">
                  <a:moveTo>
                    <a:pt x="0" y="0"/>
                  </a:moveTo>
                  <a:lnTo>
                    <a:pt x="329565" y="0"/>
                  </a:lnTo>
                  <a:lnTo>
                    <a:pt x="32956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F8B024B-8CAA-459C-88E0-9785426C05BA}"/>
                </a:ext>
              </a:extLst>
            </p:cNvPr>
            <p:cNvSpPr/>
            <p:nvPr/>
          </p:nvSpPr>
          <p:spPr>
            <a:xfrm>
              <a:off x="6829425" y="3870960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0503 w 209550"/>
                <a:gd name="connsiteY1" fmla="*/ 0 h 19050"/>
                <a:gd name="connsiteX2" fmla="*/ 210503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0503" y="0"/>
                  </a:lnTo>
                  <a:lnTo>
                    <a:pt x="21050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38F669A-9E9B-4B42-B8B8-B7D7E6696BE2}"/>
                </a:ext>
              </a:extLst>
            </p:cNvPr>
            <p:cNvSpPr/>
            <p:nvPr/>
          </p:nvSpPr>
          <p:spPr>
            <a:xfrm>
              <a:off x="6849428" y="383095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34315 w 228600"/>
                <a:gd name="connsiteY1" fmla="*/ 0 h 19050"/>
                <a:gd name="connsiteX2" fmla="*/ 234315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34315" y="0"/>
                  </a:lnTo>
                  <a:lnTo>
                    <a:pt x="23431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29EF6EA-6289-4B5E-96DD-91520ADD2296}"/>
                </a:ext>
              </a:extLst>
            </p:cNvPr>
            <p:cNvSpPr/>
            <p:nvPr/>
          </p:nvSpPr>
          <p:spPr>
            <a:xfrm>
              <a:off x="6849428" y="3789998"/>
              <a:ext cx="161925" cy="19050"/>
            </a:xfrm>
            <a:custGeom>
              <a:avLst/>
              <a:gdLst>
                <a:gd name="connsiteX0" fmla="*/ 0 w 161925"/>
                <a:gd name="connsiteY0" fmla="*/ 0 h 19050"/>
                <a:gd name="connsiteX1" fmla="*/ 162878 w 161925"/>
                <a:gd name="connsiteY1" fmla="*/ 0 h 19050"/>
                <a:gd name="connsiteX2" fmla="*/ 162878 w 161925"/>
                <a:gd name="connsiteY2" fmla="*/ 22860 h 19050"/>
                <a:gd name="connsiteX3" fmla="*/ 0 w 1619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">
                  <a:moveTo>
                    <a:pt x="0" y="0"/>
                  </a:moveTo>
                  <a:lnTo>
                    <a:pt x="162878" y="0"/>
                  </a:lnTo>
                  <a:lnTo>
                    <a:pt x="16287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201401-3C3B-4054-8A2A-67C787AC2520}"/>
                </a:ext>
              </a:extLst>
            </p:cNvPr>
            <p:cNvSpPr/>
            <p:nvPr/>
          </p:nvSpPr>
          <p:spPr>
            <a:xfrm>
              <a:off x="7132320" y="3770948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6212 w 171450"/>
                <a:gd name="connsiteY1" fmla="*/ 0 h 19050"/>
                <a:gd name="connsiteX2" fmla="*/ 176212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6212" y="0"/>
                  </a:lnTo>
                  <a:lnTo>
                    <a:pt x="17621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441962C-F3DF-47A8-9D0F-AB7539216CA5}"/>
                </a:ext>
              </a:extLst>
            </p:cNvPr>
            <p:cNvSpPr/>
            <p:nvPr/>
          </p:nvSpPr>
          <p:spPr>
            <a:xfrm>
              <a:off x="7049453" y="3729990"/>
              <a:ext cx="295275" cy="19050"/>
            </a:xfrm>
            <a:custGeom>
              <a:avLst/>
              <a:gdLst>
                <a:gd name="connsiteX0" fmla="*/ 0 w 295275"/>
                <a:gd name="connsiteY0" fmla="*/ 0 h 19050"/>
                <a:gd name="connsiteX1" fmla="*/ 303848 w 295275"/>
                <a:gd name="connsiteY1" fmla="*/ 0 h 19050"/>
                <a:gd name="connsiteX2" fmla="*/ 303848 w 295275"/>
                <a:gd name="connsiteY2" fmla="*/ 22860 h 19050"/>
                <a:gd name="connsiteX3" fmla="*/ 0 w 2952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19050">
                  <a:moveTo>
                    <a:pt x="0" y="0"/>
                  </a:moveTo>
                  <a:lnTo>
                    <a:pt x="303848" y="0"/>
                  </a:lnTo>
                  <a:lnTo>
                    <a:pt x="3038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DBAA3FF-D030-413D-B3D6-E0AD462BBC8A}"/>
                </a:ext>
              </a:extLst>
            </p:cNvPr>
            <p:cNvSpPr/>
            <p:nvPr/>
          </p:nvSpPr>
          <p:spPr>
            <a:xfrm>
              <a:off x="6977063" y="368998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7 w 142875"/>
                <a:gd name="connsiteY1" fmla="*/ 0 h 19050"/>
                <a:gd name="connsiteX2" fmla="*/ 151447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7" y="0"/>
                  </a:lnTo>
                  <a:lnTo>
                    <a:pt x="151447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8B5155-9535-4BF2-9979-2F638ECC8748}"/>
                </a:ext>
              </a:extLst>
            </p:cNvPr>
            <p:cNvSpPr/>
            <p:nvPr/>
          </p:nvSpPr>
          <p:spPr>
            <a:xfrm>
              <a:off x="7153275" y="368998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6680 w 104775"/>
                <a:gd name="connsiteY1" fmla="*/ 0 h 19050"/>
                <a:gd name="connsiteX2" fmla="*/ 106680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6680" y="0"/>
                  </a:lnTo>
                  <a:lnTo>
                    <a:pt x="1066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AF233B9-8FF7-435C-B040-74042DF786CF}"/>
                </a:ext>
              </a:extLst>
            </p:cNvPr>
            <p:cNvSpPr/>
            <p:nvPr/>
          </p:nvSpPr>
          <p:spPr>
            <a:xfrm>
              <a:off x="5110163" y="4355782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3 w 152400"/>
                <a:gd name="connsiteY1" fmla="*/ 406718 h 400050"/>
                <a:gd name="connsiteX2" fmla="*/ 156210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3" y="406718"/>
                  </a:lnTo>
                  <a:lnTo>
                    <a:pt x="156210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B2A9A1D-0FC2-43BC-9469-7E510293175B}"/>
                </a:ext>
              </a:extLst>
            </p:cNvPr>
            <p:cNvSpPr/>
            <p:nvPr/>
          </p:nvSpPr>
          <p:spPr>
            <a:xfrm>
              <a:off x="5346382" y="4355782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3 w 152400"/>
                <a:gd name="connsiteY1" fmla="*/ 406718 h 400050"/>
                <a:gd name="connsiteX2" fmla="*/ 156210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3" y="406718"/>
                  </a:lnTo>
                  <a:lnTo>
                    <a:pt x="156210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F569E9-3AE2-458B-8CB6-5786B0EDE45C}"/>
                </a:ext>
              </a:extLst>
            </p:cNvPr>
            <p:cNvSpPr/>
            <p:nvPr/>
          </p:nvSpPr>
          <p:spPr>
            <a:xfrm>
              <a:off x="5088740" y="3755707"/>
              <a:ext cx="704850" cy="600075"/>
            </a:xfrm>
            <a:custGeom>
              <a:avLst/>
              <a:gdLst>
                <a:gd name="connsiteX0" fmla="*/ 678648 w 704850"/>
                <a:gd name="connsiteY0" fmla="*/ 530543 h 600075"/>
                <a:gd name="connsiteX1" fmla="*/ 551013 w 704850"/>
                <a:gd name="connsiteY1" fmla="*/ 530543 h 600075"/>
                <a:gd name="connsiteX2" fmla="*/ 418615 w 704850"/>
                <a:gd name="connsiteY2" fmla="*/ 431483 h 600075"/>
                <a:gd name="connsiteX3" fmla="*/ 357655 w 704850"/>
                <a:gd name="connsiteY3" fmla="*/ 177165 h 600075"/>
                <a:gd name="connsiteX4" fmla="*/ 147153 w 704850"/>
                <a:gd name="connsiteY4" fmla="*/ 0 h 600075"/>
                <a:gd name="connsiteX5" fmla="*/ 3325 w 704850"/>
                <a:gd name="connsiteY5" fmla="*/ 177165 h 600075"/>
                <a:gd name="connsiteX6" fmla="*/ 102385 w 704850"/>
                <a:gd name="connsiteY6" fmla="*/ 559118 h 600075"/>
                <a:gd name="connsiteX7" fmla="*/ 152868 w 704850"/>
                <a:gd name="connsiteY7" fmla="*/ 600075 h 600075"/>
                <a:gd name="connsiteX8" fmla="*/ 678648 w 704850"/>
                <a:gd name="connsiteY8" fmla="*/ 599123 h 600075"/>
                <a:gd name="connsiteX9" fmla="*/ 713890 w 704850"/>
                <a:gd name="connsiteY9" fmla="*/ 563880 h 600075"/>
                <a:gd name="connsiteX10" fmla="*/ 678648 w 704850"/>
                <a:gd name="connsiteY10" fmla="*/ 5305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850" h="600075">
                  <a:moveTo>
                    <a:pt x="678648" y="530543"/>
                  </a:moveTo>
                  <a:lnTo>
                    <a:pt x="551013" y="530543"/>
                  </a:lnTo>
                  <a:cubicBezTo>
                    <a:pt x="491958" y="530543"/>
                    <a:pt x="429093" y="488633"/>
                    <a:pt x="418615" y="431483"/>
                  </a:cubicBezTo>
                  <a:lnTo>
                    <a:pt x="357655" y="177165"/>
                  </a:lnTo>
                  <a:cubicBezTo>
                    <a:pt x="339558" y="79058"/>
                    <a:pt x="245260" y="0"/>
                    <a:pt x="147153" y="0"/>
                  </a:cubicBezTo>
                  <a:cubicBezTo>
                    <a:pt x="49045" y="0"/>
                    <a:pt x="-15725" y="79058"/>
                    <a:pt x="3325" y="177165"/>
                  </a:cubicBezTo>
                  <a:lnTo>
                    <a:pt x="102385" y="559118"/>
                  </a:lnTo>
                  <a:cubicBezTo>
                    <a:pt x="107148" y="582930"/>
                    <a:pt x="128103" y="600075"/>
                    <a:pt x="152868" y="600075"/>
                  </a:cubicBezTo>
                  <a:lnTo>
                    <a:pt x="678648" y="599123"/>
                  </a:lnTo>
                  <a:cubicBezTo>
                    <a:pt x="697698" y="599123"/>
                    <a:pt x="713890" y="583883"/>
                    <a:pt x="713890" y="563880"/>
                  </a:cubicBezTo>
                  <a:cubicBezTo>
                    <a:pt x="712938" y="545783"/>
                    <a:pt x="697698" y="530543"/>
                    <a:pt x="678648" y="53054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809C47-5295-42A7-8BC8-D4C3F21AB947}"/>
                </a:ext>
              </a:extLst>
            </p:cNvPr>
            <p:cNvSpPr/>
            <p:nvPr/>
          </p:nvSpPr>
          <p:spPr>
            <a:xfrm>
              <a:off x="5087787" y="3754755"/>
              <a:ext cx="200025" cy="600075"/>
            </a:xfrm>
            <a:custGeom>
              <a:avLst/>
              <a:gdLst>
                <a:gd name="connsiteX0" fmla="*/ 153820 w 200025"/>
                <a:gd name="connsiteY0" fmla="*/ 560070 h 600075"/>
                <a:gd name="connsiteX1" fmla="*/ 53808 w 200025"/>
                <a:gd name="connsiteY1" fmla="*/ 177165 h 600075"/>
                <a:gd name="connsiteX2" fmla="*/ 172870 w 200025"/>
                <a:gd name="connsiteY2" fmla="*/ 1905 h 600075"/>
                <a:gd name="connsiteX3" fmla="*/ 147153 w 200025"/>
                <a:gd name="connsiteY3" fmla="*/ 0 h 600075"/>
                <a:gd name="connsiteX4" fmla="*/ 3325 w 200025"/>
                <a:gd name="connsiteY4" fmla="*/ 177165 h 600075"/>
                <a:gd name="connsiteX5" fmla="*/ 103338 w 200025"/>
                <a:gd name="connsiteY5" fmla="*/ 560070 h 600075"/>
                <a:gd name="connsiteX6" fmla="*/ 153820 w 200025"/>
                <a:gd name="connsiteY6" fmla="*/ 601027 h 600075"/>
                <a:gd name="connsiteX7" fmla="*/ 204303 w 200025"/>
                <a:gd name="connsiteY7" fmla="*/ 601027 h 600075"/>
                <a:gd name="connsiteX8" fmla="*/ 153820 w 200025"/>
                <a:gd name="connsiteY8" fmla="*/ 56007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00075">
                  <a:moveTo>
                    <a:pt x="153820" y="560070"/>
                  </a:moveTo>
                  <a:lnTo>
                    <a:pt x="53808" y="177165"/>
                  </a:lnTo>
                  <a:cubicBezTo>
                    <a:pt x="36663" y="87630"/>
                    <a:pt x="89050" y="14288"/>
                    <a:pt x="172870" y="1905"/>
                  </a:cubicBezTo>
                  <a:cubicBezTo>
                    <a:pt x="164298" y="952"/>
                    <a:pt x="155725" y="0"/>
                    <a:pt x="147153" y="0"/>
                  </a:cubicBezTo>
                  <a:cubicBezTo>
                    <a:pt x="49045" y="0"/>
                    <a:pt x="-15725" y="79057"/>
                    <a:pt x="3325" y="177165"/>
                  </a:cubicBezTo>
                  <a:lnTo>
                    <a:pt x="103338" y="560070"/>
                  </a:lnTo>
                  <a:cubicBezTo>
                    <a:pt x="108100" y="583882"/>
                    <a:pt x="129055" y="601027"/>
                    <a:pt x="153820" y="601027"/>
                  </a:cubicBezTo>
                  <a:lnTo>
                    <a:pt x="204303" y="601027"/>
                  </a:lnTo>
                  <a:cubicBezTo>
                    <a:pt x="178585" y="601027"/>
                    <a:pt x="158583" y="583882"/>
                    <a:pt x="153820" y="56007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6F00B75-5E7C-41F9-81FD-CBA9782254A6}"/>
                </a:ext>
              </a:extLst>
            </p:cNvPr>
            <p:cNvSpPr/>
            <p:nvPr/>
          </p:nvSpPr>
          <p:spPr>
            <a:xfrm>
              <a:off x="5654040" y="4355782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6718 h 400050"/>
                <a:gd name="connsiteX2" fmla="*/ 155257 w 152400"/>
                <a:gd name="connsiteY2" fmla="*/ 406718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6718"/>
                  </a:lnTo>
                  <a:lnTo>
                    <a:pt x="155257" y="406718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92AEA0C-A8D1-4173-AC95-8F025DD392DA}"/>
                </a:ext>
              </a:extLst>
            </p:cNvPr>
            <p:cNvSpPr/>
            <p:nvPr/>
          </p:nvSpPr>
          <p:spPr>
            <a:xfrm>
              <a:off x="5417820" y="4355782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6718 h 400050"/>
                <a:gd name="connsiteX2" fmla="*/ 155258 w 152400"/>
                <a:gd name="connsiteY2" fmla="*/ 406718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6718"/>
                  </a:lnTo>
                  <a:lnTo>
                    <a:pt x="155258" y="406718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CCE8721-B7C6-45B5-AEF8-BC01948CB176}"/>
                </a:ext>
              </a:extLst>
            </p:cNvPr>
            <p:cNvSpPr/>
            <p:nvPr/>
          </p:nvSpPr>
          <p:spPr>
            <a:xfrm>
              <a:off x="5679757" y="4657725"/>
              <a:ext cx="76200" cy="76200"/>
            </a:xfrm>
            <a:custGeom>
              <a:avLst/>
              <a:gdLst>
                <a:gd name="connsiteX0" fmla="*/ 50483 w 76200"/>
                <a:gd name="connsiteY0" fmla="*/ 953 h 76200"/>
                <a:gd name="connsiteX1" fmla="*/ 16193 w 76200"/>
                <a:gd name="connsiteY1" fmla="*/ 0 h 76200"/>
                <a:gd name="connsiteX2" fmla="*/ 8573 w 76200"/>
                <a:gd name="connsiteY2" fmla="*/ 10478 h 76200"/>
                <a:gd name="connsiteX3" fmla="*/ 0 w 76200"/>
                <a:gd name="connsiteY3" fmla="*/ 27622 h 76200"/>
                <a:gd name="connsiteX4" fmla="*/ 19050 w 76200"/>
                <a:gd name="connsiteY4" fmla="*/ 57150 h 76200"/>
                <a:gd name="connsiteX5" fmla="*/ 46673 w 76200"/>
                <a:gd name="connsiteY5" fmla="*/ 79057 h 76200"/>
                <a:gd name="connsiteX6" fmla="*/ 82868 w 76200"/>
                <a:gd name="connsiteY6" fmla="*/ 80963 h 76200"/>
                <a:gd name="connsiteX7" fmla="*/ 51435 w 76200"/>
                <a:gd name="connsiteY7" fmla="*/ 19050 h 76200"/>
                <a:gd name="connsiteX8" fmla="*/ 50483 w 76200"/>
                <a:gd name="connsiteY8" fmla="*/ 95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76200">
                  <a:moveTo>
                    <a:pt x="50483" y="953"/>
                  </a:moveTo>
                  <a:lnTo>
                    <a:pt x="16193" y="0"/>
                  </a:lnTo>
                  <a:cubicBezTo>
                    <a:pt x="16193" y="0"/>
                    <a:pt x="12383" y="1905"/>
                    <a:pt x="8573" y="10478"/>
                  </a:cubicBezTo>
                  <a:cubicBezTo>
                    <a:pt x="8573" y="10478"/>
                    <a:pt x="0" y="17145"/>
                    <a:pt x="0" y="27622"/>
                  </a:cubicBezTo>
                  <a:cubicBezTo>
                    <a:pt x="0" y="33338"/>
                    <a:pt x="13335" y="47625"/>
                    <a:pt x="19050" y="57150"/>
                  </a:cubicBezTo>
                  <a:cubicBezTo>
                    <a:pt x="23813" y="64770"/>
                    <a:pt x="34290" y="72390"/>
                    <a:pt x="46673" y="79057"/>
                  </a:cubicBezTo>
                  <a:cubicBezTo>
                    <a:pt x="60008" y="85725"/>
                    <a:pt x="79058" y="88582"/>
                    <a:pt x="82868" y="80963"/>
                  </a:cubicBezTo>
                  <a:cubicBezTo>
                    <a:pt x="91440" y="66675"/>
                    <a:pt x="54293" y="34290"/>
                    <a:pt x="51435" y="19050"/>
                  </a:cubicBezTo>
                  <a:cubicBezTo>
                    <a:pt x="51435" y="12382"/>
                    <a:pt x="50483" y="953"/>
                    <a:pt x="50483" y="9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5F8DF3E-EE50-4840-8BEE-39A13926A6D7}"/>
                </a:ext>
              </a:extLst>
            </p:cNvPr>
            <p:cNvSpPr/>
            <p:nvPr/>
          </p:nvSpPr>
          <p:spPr>
            <a:xfrm>
              <a:off x="5689282" y="4653915"/>
              <a:ext cx="38100" cy="28575"/>
            </a:xfrm>
            <a:custGeom>
              <a:avLst/>
              <a:gdLst>
                <a:gd name="connsiteX0" fmla="*/ 42863 w 38100"/>
                <a:gd name="connsiteY0" fmla="*/ 3810 h 28575"/>
                <a:gd name="connsiteX1" fmla="*/ 5715 w 38100"/>
                <a:gd name="connsiteY1" fmla="*/ 0 h 28575"/>
                <a:gd name="connsiteX2" fmla="*/ 0 w 38100"/>
                <a:gd name="connsiteY2" fmla="*/ 14288 h 28575"/>
                <a:gd name="connsiteX3" fmla="*/ 20003 w 38100"/>
                <a:gd name="connsiteY3" fmla="*/ 29528 h 28575"/>
                <a:gd name="connsiteX4" fmla="*/ 42863 w 38100"/>
                <a:gd name="connsiteY4" fmla="*/ 23813 h 28575"/>
                <a:gd name="connsiteX5" fmla="*/ 42863 w 38100"/>
                <a:gd name="connsiteY5" fmla="*/ 381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42863" y="3810"/>
                  </a:moveTo>
                  <a:lnTo>
                    <a:pt x="5715" y="0"/>
                  </a:lnTo>
                  <a:cubicBezTo>
                    <a:pt x="5715" y="0"/>
                    <a:pt x="2858" y="5715"/>
                    <a:pt x="0" y="14288"/>
                  </a:cubicBezTo>
                  <a:cubicBezTo>
                    <a:pt x="0" y="14288"/>
                    <a:pt x="5715" y="25717"/>
                    <a:pt x="20003" y="29528"/>
                  </a:cubicBezTo>
                  <a:cubicBezTo>
                    <a:pt x="32385" y="32385"/>
                    <a:pt x="42863" y="23813"/>
                    <a:pt x="42863" y="23813"/>
                  </a:cubicBezTo>
                  <a:cubicBezTo>
                    <a:pt x="40958" y="12382"/>
                    <a:pt x="42863" y="3810"/>
                    <a:pt x="42863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20C063A-CA5E-42F4-B613-FAA0C4F589D8}"/>
                </a:ext>
              </a:extLst>
            </p:cNvPr>
            <p:cNvSpPr/>
            <p:nvPr/>
          </p:nvSpPr>
          <p:spPr>
            <a:xfrm>
              <a:off x="5240164" y="4064311"/>
              <a:ext cx="666750" cy="257175"/>
            </a:xfrm>
            <a:custGeom>
              <a:avLst/>
              <a:gdLst>
                <a:gd name="connsiteX0" fmla="*/ 632952 w 666750"/>
                <a:gd name="connsiteY0" fmla="*/ 162884 h 257175"/>
                <a:gd name="connsiteX1" fmla="*/ 50021 w 666750"/>
                <a:gd name="connsiteY1" fmla="*/ 7 h 257175"/>
                <a:gd name="connsiteX2" fmla="*/ 89074 w 666750"/>
                <a:gd name="connsiteY2" fmla="*/ 214320 h 257175"/>
                <a:gd name="connsiteX3" fmla="*/ 611044 w 666750"/>
                <a:gd name="connsiteY3" fmla="*/ 254324 h 257175"/>
                <a:gd name="connsiteX4" fmla="*/ 632952 w 666750"/>
                <a:gd name="connsiteY4" fmla="*/ 16288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257175">
                  <a:moveTo>
                    <a:pt x="632952" y="162884"/>
                  </a:moveTo>
                  <a:cubicBezTo>
                    <a:pt x="495792" y="94305"/>
                    <a:pt x="111934" y="-945"/>
                    <a:pt x="50021" y="7"/>
                  </a:cubicBezTo>
                  <a:cubicBezTo>
                    <a:pt x="50021" y="7"/>
                    <a:pt x="-85233" y="107639"/>
                    <a:pt x="89074" y="214320"/>
                  </a:cubicBezTo>
                  <a:cubicBezTo>
                    <a:pt x="198611" y="280995"/>
                    <a:pt x="432926" y="257182"/>
                    <a:pt x="611044" y="254324"/>
                  </a:cubicBezTo>
                  <a:cubicBezTo>
                    <a:pt x="672956" y="253372"/>
                    <a:pt x="691054" y="192412"/>
                    <a:pt x="632952" y="162884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83F186-CD89-48DC-8655-D7BF29C6DC3C}"/>
                </a:ext>
              </a:extLst>
            </p:cNvPr>
            <p:cNvSpPr/>
            <p:nvPr/>
          </p:nvSpPr>
          <p:spPr>
            <a:xfrm>
              <a:off x="5515775" y="4102240"/>
              <a:ext cx="342900" cy="142875"/>
            </a:xfrm>
            <a:custGeom>
              <a:avLst/>
              <a:gdLst>
                <a:gd name="connsiteX0" fmla="*/ 317335 w 342900"/>
                <a:gd name="connsiteY0" fmla="*/ 10655 h 142875"/>
                <a:gd name="connsiteX1" fmla="*/ 90640 w 342900"/>
                <a:gd name="connsiteY1" fmla="*/ 8751 h 142875"/>
                <a:gd name="connsiteX2" fmla="*/ 23013 w 342900"/>
                <a:gd name="connsiteY2" fmla="*/ 91618 h 142875"/>
                <a:gd name="connsiteX3" fmla="*/ 268758 w 342900"/>
                <a:gd name="connsiteY3" fmla="*/ 124955 h 142875"/>
                <a:gd name="connsiteX4" fmla="*/ 317335 w 342900"/>
                <a:gd name="connsiteY4" fmla="*/ 106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42875">
                  <a:moveTo>
                    <a:pt x="317335" y="10655"/>
                  </a:moveTo>
                  <a:cubicBezTo>
                    <a:pt x="251613" y="-13157"/>
                    <a:pt x="152553" y="10655"/>
                    <a:pt x="90640" y="8751"/>
                  </a:cubicBezTo>
                  <a:cubicBezTo>
                    <a:pt x="63970" y="7798"/>
                    <a:pt x="-47472" y="36373"/>
                    <a:pt x="23013" y="91618"/>
                  </a:cubicBezTo>
                  <a:cubicBezTo>
                    <a:pt x="123978" y="171628"/>
                    <a:pt x="214465" y="140195"/>
                    <a:pt x="268758" y="124955"/>
                  </a:cubicBezTo>
                  <a:cubicBezTo>
                    <a:pt x="327813" y="109716"/>
                    <a:pt x="378295" y="33516"/>
                    <a:pt x="317335" y="106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2A6476E-B79E-4CBD-AA6F-D70A9B255F44}"/>
                </a:ext>
              </a:extLst>
            </p:cNvPr>
            <p:cNvSpPr/>
            <p:nvPr/>
          </p:nvSpPr>
          <p:spPr>
            <a:xfrm>
              <a:off x="5688330" y="4228223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7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2" y="258052"/>
                    <a:pt x="0" y="433312"/>
                    <a:pt x="0" y="433312"/>
                  </a:cubicBezTo>
                  <a:cubicBezTo>
                    <a:pt x="16192" y="427597"/>
                    <a:pt x="40957" y="435217"/>
                    <a:pt x="48577" y="447599"/>
                  </a:cubicBezTo>
                  <a:cubicBezTo>
                    <a:pt x="48577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53863BC-7357-446F-B13A-EC102063DF8E}"/>
                </a:ext>
              </a:extLst>
            </p:cNvPr>
            <p:cNvSpPr/>
            <p:nvPr/>
          </p:nvSpPr>
          <p:spPr>
            <a:xfrm>
              <a:off x="5633125" y="4531995"/>
              <a:ext cx="57150" cy="104775"/>
            </a:xfrm>
            <a:custGeom>
              <a:avLst/>
              <a:gdLst>
                <a:gd name="connsiteX0" fmla="*/ 58063 w 57150"/>
                <a:gd name="connsiteY0" fmla="*/ 17145 h 104775"/>
                <a:gd name="connsiteX1" fmla="*/ 28535 w 57150"/>
                <a:gd name="connsiteY1" fmla="*/ 0 h 104775"/>
                <a:gd name="connsiteX2" fmla="*/ 17106 w 57150"/>
                <a:gd name="connsiteY2" fmla="*/ 5715 h 104775"/>
                <a:gd name="connsiteX3" fmla="*/ 913 w 57150"/>
                <a:gd name="connsiteY3" fmla="*/ 16193 h 104775"/>
                <a:gd name="connsiteX4" fmla="*/ 2818 w 57150"/>
                <a:gd name="connsiteY4" fmla="*/ 51435 h 104775"/>
                <a:gd name="connsiteX5" fmla="*/ 16153 w 57150"/>
                <a:gd name="connsiteY5" fmla="*/ 84773 h 104775"/>
                <a:gd name="connsiteX6" fmla="*/ 46633 w 57150"/>
                <a:gd name="connsiteY6" fmla="*/ 104775 h 104775"/>
                <a:gd name="connsiteX7" fmla="*/ 50443 w 57150"/>
                <a:gd name="connsiteY7" fmla="*/ 36195 h 104775"/>
                <a:gd name="connsiteX8" fmla="*/ 58063 w 57150"/>
                <a:gd name="connsiteY8" fmla="*/ 171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04775">
                  <a:moveTo>
                    <a:pt x="58063" y="17145"/>
                  </a:moveTo>
                  <a:lnTo>
                    <a:pt x="28535" y="0"/>
                  </a:lnTo>
                  <a:cubicBezTo>
                    <a:pt x="28535" y="0"/>
                    <a:pt x="24725" y="0"/>
                    <a:pt x="17106" y="5715"/>
                  </a:cubicBezTo>
                  <a:cubicBezTo>
                    <a:pt x="17106" y="5715"/>
                    <a:pt x="5675" y="7620"/>
                    <a:pt x="913" y="16193"/>
                  </a:cubicBezTo>
                  <a:cubicBezTo>
                    <a:pt x="-1944" y="21908"/>
                    <a:pt x="2818" y="40005"/>
                    <a:pt x="2818" y="51435"/>
                  </a:cubicBezTo>
                  <a:cubicBezTo>
                    <a:pt x="2818" y="60960"/>
                    <a:pt x="8533" y="72390"/>
                    <a:pt x="16153" y="84773"/>
                  </a:cubicBezTo>
                  <a:cubicBezTo>
                    <a:pt x="23773" y="97155"/>
                    <a:pt x="39013" y="108585"/>
                    <a:pt x="46633" y="104775"/>
                  </a:cubicBezTo>
                  <a:cubicBezTo>
                    <a:pt x="60920" y="96203"/>
                    <a:pt x="44728" y="50483"/>
                    <a:pt x="50443" y="36195"/>
                  </a:cubicBezTo>
                  <a:cubicBezTo>
                    <a:pt x="53300" y="27623"/>
                    <a:pt x="58063" y="17145"/>
                    <a:pt x="58063" y="1714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C41C87-36CC-4E1C-9695-C35341962D1A}"/>
                </a:ext>
              </a:extLst>
            </p:cNvPr>
            <p:cNvSpPr/>
            <p:nvPr/>
          </p:nvSpPr>
          <p:spPr>
            <a:xfrm>
              <a:off x="5651160" y="4526280"/>
              <a:ext cx="38100" cy="38100"/>
            </a:xfrm>
            <a:custGeom>
              <a:avLst/>
              <a:gdLst>
                <a:gd name="connsiteX0" fmla="*/ 23 w 38100"/>
                <a:gd name="connsiteY0" fmla="*/ 10477 h 38100"/>
                <a:gd name="connsiteX1" fmla="*/ 9548 w 38100"/>
                <a:gd name="connsiteY1" fmla="*/ 33338 h 38100"/>
                <a:gd name="connsiteX2" fmla="*/ 32408 w 38100"/>
                <a:gd name="connsiteY2" fmla="*/ 40005 h 38100"/>
                <a:gd name="connsiteX3" fmla="*/ 41933 w 38100"/>
                <a:gd name="connsiteY3" fmla="*/ 21907 h 38100"/>
                <a:gd name="connsiteX4" fmla="*/ 12405 w 38100"/>
                <a:gd name="connsiteY4" fmla="*/ 0 h 38100"/>
                <a:gd name="connsiteX5" fmla="*/ 23 w 38100"/>
                <a:gd name="connsiteY5" fmla="*/ 104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38100">
                  <a:moveTo>
                    <a:pt x="23" y="10477"/>
                  </a:moveTo>
                  <a:cubicBezTo>
                    <a:pt x="23" y="10477"/>
                    <a:pt x="-930" y="23813"/>
                    <a:pt x="9548" y="33338"/>
                  </a:cubicBezTo>
                  <a:cubicBezTo>
                    <a:pt x="19073" y="41910"/>
                    <a:pt x="32408" y="40005"/>
                    <a:pt x="32408" y="40005"/>
                  </a:cubicBezTo>
                  <a:cubicBezTo>
                    <a:pt x="37170" y="28575"/>
                    <a:pt x="41933" y="21907"/>
                    <a:pt x="41933" y="21907"/>
                  </a:cubicBezTo>
                  <a:lnTo>
                    <a:pt x="12405" y="0"/>
                  </a:lnTo>
                  <a:cubicBezTo>
                    <a:pt x="12405" y="952"/>
                    <a:pt x="7643" y="4763"/>
                    <a:pt x="23" y="1047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B191AD5-F804-4280-99C4-7603D4216DA0}"/>
                </a:ext>
              </a:extLst>
            </p:cNvPr>
            <p:cNvSpPr/>
            <p:nvPr/>
          </p:nvSpPr>
          <p:spPr>
            <a:xfrm>
              <a:off x="5645468" y="4109161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7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2" y="258052"/>
                    <a:pt x="0" y="433312"/>
                    <a:pt x="0" y="433312"/>
                  </a:cubicBezTo>
                  <a:cubicBezTo>
                    <a:pt x="16192" y="427597"/>
                    <a:pt x="40957" y="435217"/>
                    <a:pt x="48577" y="447599"/>
                  </a:cubicBezTo>
                  <a:cubicBezTo>
                    <a:pt x="48577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52F5ADA-F8A4-435F-BFA0-DB131C15B124}"/>
                </a:ext>
              </a:extLst>
            </p:cNvPr>
            <p:cNvSpPr/>
            <p:nvPr/>
          </p:nvSpPr>
          <p:spPr>
            <a:xfrm>
              <a:off x="5958840" y="3826697"/>
              <a:ext cx="19050" cy="19050"/>
            </a:xfrm>
            <a:custGeom>
              <a:avLst/>
              <a:gdLst>
                <a:gd name="connsiteX0" fmla="*/ 16192 w 19050"/>
                <a:gd name="connsiteY0" fmla="*/ 6163 h 19050"/>
                <a:gd name="connsiteX1" fmla="*/ 0 w 19050"/>
                <a:gd name="connsiteY1" fmla="*/ 22356 h 19050"/>
                <a:gd name="connsiteX2" fmla="*/ 18097 w 19050"/>
                <a:gd name="connsiteY2" fmla="*/ 20451 h 19050"/>
                <a:gd name="connsiteX3" fmla="*/ 23813 w 19050"/>
                <a:gd name="connsiteY3" fmla="*/ 1401 h 19050"/>
                <a:gd name="connsiteX4" fmla="*/ 16192 w 19050"/>
                <a:gd name="connsiteY4" fmla="*/ 616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192" y="6163"/>
                  </a:moveTo>
                  <a:cubicBezTo>
                    <a:pt x="11430" y="11878"/>
                    <a:pt x="6667" y="18546"/>
                    <a:pt x="0" y="22356"/>
                  </a:cubicBezTo>
                  <a:cubicBezTo>
                    <a:pt x="7620" y="18546"/>
                    <a:pt x="9525" y="23308"/>
                    <a:pt x="18097" y="20451"/>
                  </a:cubicBezTo>
                  <a:cubicBezTo>
                    <a:pt x="20955" y="18546"/>
                    <a:pt x="27622" y="3306"/>
                    <a:pt x="23813" y="1401"/>
                  </a:cubicBezTo>
                  <a:cubicBezTo>
                    <a:pt x="20003" y="-2409"/>
                    <a:pt x="18097" y="2353"/>
                    <a:pt x="16192" y="616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6A2D214-D81E-4441-A80B-CC4258FF6305}"/>
                </a:ext>
              </a:extLst>
            </p:cNvPr>
            <p:cNvSpPr/>
            <p:nvPr/>
          </p:nvSpPr>
          <p:spPr>
            <a:xfrm>
              <a:off x="5948363" y="3836476"/>
              <a:ext cx="76200" cy="47625"/>
            </a:xfrm>
            <a:custGeom>
              <a:avLst/>
              <a:gdLst>
                <a:gd name="connsiteX0" fmla="*/ 76200 w 76200"/>
                <a:gd name="connsiteY0" fmla="*/ 6862 h 47625"/>
                <a:gd name="connsiteX1" fmla="*/ 66675 w 76200"/>
                <a:gd name="connsiteY1" fmla="*/ 194 h 47625"/>
                <a:gd name="connsiteX2" fmla="*/ 49530 w 76200"/>
                <a:gd name="connsiteY2" fmla="*/ 2099 h 47625"/>
                <a:gd name="connsiteX3" fmla="*/ 20003 w 76200"/>
                <a:gd name="connsiteY3" fmla="*/ 8767 h 47625"/>
                <a:gd name="connsiteX4" fmla="*/ 0 w 76200"/>
                <a:gd name="connsiteY4" fmla="*/ 16387 h 47625"/>
                <a:gd name="connsiteX5" fmla="*/ 9525 w 76200"/>
                <a:gd name="connsiteY5" fmla="*/ 52582 h 47625"/>
                <a:gd name="connsiteX6" fmla="*/ 58103 w 76200"/>
                <a:gd name="connsiteY6" fmla="*/ 35437 h 47625"/>
                <a:gd name="connsiteX7" fmla="*/ 71438 w 76200"/>
                <a:gd name="connsiteY7" fmla="*/ 24007 h 47625"/>
                <a:gd name="connsiteX8" fmla="*/ 76200 w 76200"/>
                <a:gd name="connsiteY8" fmla="*/ 13530 h 47625"/>
                <a:gd name="connsiteX9" fmla="*/ 76200 w 76200"/>
                <a:gd name="connsiteY9" fmla="*/ 6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7625">
                  <a:moveTo>
                    <a:pt x="76200" y="6862"/>
                  </a:moveTo>
                  <a:cubicBezTo>
                    <a:pt x="74295" y="4005"/>
                    <a:pt x="68580" y="194"/>
                    <a:pt x="66675" y="194"/>
                  </a:cubicBezTo>
                  <a:cubicBezTo>
                    <a:pt x="63818" y="-758"/>
                    <a:pt x="53340" y="2099"/>
                    <a:pt x="49530" y="2099"/>
                  </a:cubicBezTo>
                  <a:cubicBezTo>
                    <a:pt x="48578" y="2099"/>
                    <a:pt x="28575" y="5909"/>
                    <a:pt x="20003" y="8767"/>
                  </a:cubicBezTo>
                  <a:cubicBezTo>
                    <a:pt x="13335" y="10672"/>
                    <a:pt x="5715" y="13530"/>
                    <a:pt x="0" y="16387"/>
                  </a:cubicBezTo>
                  <a:cubicBezTo>
                    <a:pt x="0" y="16387"/>
                    <a:pt x="5715" y="44009"/>
                    <a:pt x="9525" y="52582"/>
                  </a:cubicBezTo>
                  <a:cubicBezTo>
                    <a:pt x="20955" y="48772"/>
                    <a:pt x="57150" y="35437"/>
                    <a:pt x="58103" y="35437"/>
                  </a:cubicBezTo>
                  <a:cubicBezTo>
                    <a:pt x="73343" y="33532"/>
                    <a:pt x="75247" y="26864"/>
                    <a:pt x="71438" y="24007"/>
                  </a:cubicBezTo>
                  <a:cubicBezTo>
                    <a:pt x="70485" y="23055"/>
                    <a:pt x="79057" y="17339"/>
                    <a:pt x="76200" y="13530"/>
                  </a:cubicBezTo>
                  <a:cubicBezTo>
                    <a:pt x="76200" y="13530"/>
                    <a:pt x="79057" y="10672"/>
                    <a:pt x="76200" y="686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42E1E45-FA39-4E9A-91B6-F4FDF2D32414}"/>
                </a:ext>
              </a:extLst>
            </p:cNvPr>
            <p:cNvSpPr/>
            <p:nvPr/>
          </p:nvSpPr>
          <p:spPr>
            <a:xfrm>
              <a:off x="5521368" y="3665715"/>
              <a:ext cx="209550" cy="276225"/>
            </a:xfrm>
            <a:custGeom>
              <a:avLst/>
              <a:gdLst>
                <a:gd name="connsiteX0" fmla="*/ 86952 w 209550"/>
                <a:gd name="connsiteY0" fmla="*/ 457 h 276225"/>
                <a:gd name="connsiteX1" fmla="*/ 2180 w 209550"/>
                <a:gd name="connsiteY1" fmla="*/ 57607 h 276225"/>
                <a:gd name="connsiteX2" fmla="*/ 157438 w 209550"/>
                <a:gd name="connsiteY2" fmla="*/ 274777 h 276225"/>
                <a:gd name="connsiteX3" fmla="*/ 197442 w 209550"/>
                <a:gd name="connsiteY3" fmla="*/ 216675 h 276225"/>
                <a:gd name="connsiteX4" fmla="*/ 86952 w 209550"/>
                <a:gd name="connsiteY4" fmla="*/ 45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86952" y="457"/>
                  </a:moveTo>
                  <a:cubicBezTo>
                    <a:pt x="82190" y="-5258"/>
                    <a:pt x="10752" y="44272"/>
                    <a:pt x="2180" y="57607"/>
                  </a:cubicBezTo>
                  <a:cubicBezTo>
                    <a:pt x="-17823" y="87135"/>
                    <a:pt x="105050" y="231915"/>
                    <a:pt x="157438" y="274777"/>
                  </a:cubicBezTo>
                  <a:cubicBezTo>
                    <a:pt x="177440" y="290969"/>
                    <a:pt x="240305" y="285254"/>
                    <a:pt x="197442" y="216675"/>
                  </a:cubicBezTo>
                  <a:cubicBezTo>
                    <a:pt x="162200" y="160477"/>
                    <a:pt x="111717" y="33794"/>
                    <a:pt x="86952" y="45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04BF8B9-C9DB-4837-A4A1-C34C5E566EF3}"/>
                </a:ext>
              </a:extLst>
            </p:cNvPr>
            <p:cNvSpPr/>
            <p:nvPr/>
          </p:nvSpPr>
          <p:spPr>
            <a:xfrm>
              <a:off x="5520762" y="3664771"/>
              <a:ext cx="171450" cy="209550"/>
            </a:xfrm>
            <a:custGeom>
              <a:avLst/>
              <a:gdLst>
                <a:gd name="connsiteX0" fmla="*/ 2785 w 171450"/>
                <a:gd name="connsiteY0" fmla="*/ 57599 h 209550"/>
                <a:gd name="connsiteX1" fmla="*/ 76128 w 171450"/>
                <a:gd name="connsiteY1" fmla="*/ 216667 h 209550"/>
                <a:gd name="connsiteX2" fmla="*/ 113276 w 171450"/>
                <a:gd name="connsiteY2" fmla="*/ 192854 h 209550"/>
                <a:gd name="connsiteX3" fmla="*/ 172331 w 171450"/>
                <a:gd name="connsiteY3" fmla="*/ 149039 h 209550"/>
                <a:gd name="connsiteX4" fmla="*/ 87558 w 171450"/>
                <a:gd name="connsiteY4" fmla="*/ 449 h 209550"/>
                <a:gd name="connsiteX5" fmla="*/ 2785 w 171450"/>
                <a:gd name="connsiteY5" fmla="*/ 5759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209550">
                  <a:moveTo>
                    <a:pt x="2785" y="57599"/>
                  </a:moveTo>
                  <a:cubicBezTo>
                    <a:pt x="-10549" y="77602"/>
                    <a:pt x="25645" y="158564"/>
                    <a:pt x="76128" y="216667"/>
                  </a:cubicBezTo>
                  <a:cubicBezTo>
                    <a:pt x="83748" y="212857"/>
                    <a:pt x="105656" y="197617"/>
                    <a:pt x="113276" y="192854"/>
                  </a:cubicBezTo>
                  <a:cubicBezTo>
                    <a:pt x="131373" y="181424"/>
                    <a:pt x="156138" y="163327"/>
                    <a:pt x="172331" y="149039"/>
                  </a:cubicBezTo>
                  <a:cubicBezTo>
                    <a:pt x="138041" y="93794"/>
                    <a:pt x="105656" y="24262"/>
                    <a:pt x="87558" y="449"/>
                  </a:cubicBezTo>
                  <a:cubicBezTo>
                    <a:pt x="82795" y="-5266"/>
                    <a:pt x="11358" y="45217"/>
                    <a:pt x="2785" y="57599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9DF43F4-0868-48F0-B583-740265AD567E}"/>
                </a:ext>
              </a:extLst>
            </p:cNvPr>
            <p:cNvSpPr/>
            <p:nvPr/>
          </p:nvSpPr>
          <p:spPr>
            <a:xfrm>
              <a:off x="5672966" y="3851910"/>
              <a:ext cx="285750" cy="95250"/>
            </a:xfrm>
            <a:custGeom>
              <a:avLst/>
              <a:gdLst>
                <a:gd name="connsiteX0" fmla="*/ 22984 w 285750"/>
                <a:gd name="connsiteY0" fmla="*/ 37147 h 95250"/>
                <a:gd name="connsiteX1" fmla="*/ 15364 w 285750"/>
                <a:gd name="connsiteY1" fmla="*/ 40958 h 95250"/>
                <a:gd name="connsiteX2" fmla="*/ 8696 w 285750"/>
                <a:gd name="connsiteY2" fmla="*/ 89535 h 95250"/>
                <a:gd name="connsiteX3" fmla="*/ 293494 w 285750"/>
                <a:gd name="connsiteY3" fmla="*/ 37147 h 95250"/>
                <a:gd name="connsiteX4" fmla="*/ 283016 w 285750"/>
                <a:gd name="connsiteY4" fmla="*/ 0 h 95250"/>
                <a:gd name="connsiteX5" fmla="*/ 22984 w 285750"/>
                <a:gd name="connsiteY5" fmla="*/ 3714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0" h="95250">
                  <a:moveTo>
                    <a:pt x="22984" y="37147"/>
                  </a:moveTo>
                  <a:cubicBezTo>
                    <a:pt x="20126" y="38100"/>
                    <a:pt x="18221" y="39053"/>
                    <a:pt x="15364" y="40958"/>
                  </a:cubicBezTo>
                  <a:cubicBezTo>
                    <a:pt x="2981" y="48578"/>
                    <a:pt x="-8449" y="66675"/>
                    <a:pt x="8696" y="89535"/>
                  </a:cubicBezTo>
                  <a:cubicBezTo>
                    <a:pt x="27746" y="114300"/>
                    <a:pt x="219199" y="64770"/>
                    <a:pt x="293494" y="37147"/>
                  </a:cubicBezTo>
                  <a:cubicBezTo>
                    <a:pt x="288731" y="28575"/>
                    <a:pt x="285874" y="15240"/>
                    <a:pt x="283016" y="0"/>
                  </a:cubicBezTo>
                  <a:cubicBezTo>
                    <a:pt x="238249" y="17145"/>
                    <a:pt x="66799" y="26670"/>
                    <a:pt x="22984" y="3714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FF6796-07CB-4A83-8119-7E74D759396C}"/>
                </a:ext>
              </a:extLst>
            </p:cNvPr>
            <p:cNvSpPr/>
            <p:nvPr/>
          </p:nvSpPr>
          <p:spPr>
            <a:xfrm>
              <a:off x="5245105" y="4004542"/>
              <a:ext cx="400050" cy="133350"/>
            </a:xfrm>
            <a:custGeom>
              <a:avLst/>
              <a:gdLst>
                <a:gd name="connsiteX0" fmla="*/ 12695 w 400050"/>
                <a:gd name="connsiteY0" fmla="*/ 0 h 133350"/>
                <a:gd name="connsiteX1" fmla="*/ 2217 w 400050"/>
                <a:gd name="connsiteY1" fmla="*/ 124778 h 133350"/>
                <a:gd name="connsiteX2" fmla="*/ 206052 w 400050"/>
                <a:gd name="connsiteY2" fmla="*/ 137160 h 133350"/>
                <a:gd name="connsiteX3" fmla="*/ 400362 w 400050"/>
                <a:gd name="connsiteY3" fmla="*/ 109538 h 133350"/>
                <a:gd name="connsiteX4" fmla="*/ 384170 w 400050"/>
                <a:gd name="connsiteY4" fmla="*/ 28575 h 133350"/>
                <a:gd name="connsiteX5" fmla="*/ 12695 w 4000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33350">
                  <a:moveTo>
                    <a:pt x="12695" y="0"/>
                  </a:moveTo>
                  <a:cubicBezTo>
                    <a:pt x="12695" y="0"/>
                    <a:pt x="-6355" y="85725"/>
                    <a:pt x="2217" y="124778"/>
                  </a:cubicBezTo>
                  <a:cubicBezTo>
                    <a:pt x="5075" y="139065"/>
                    <a:pt x="135567" y="127635"/>
                    <a:pt x="206052" y="137160"/>
                  </a:cubicBezTo>
                  <a:cubicBezTo>
                    <a:pt x="276537" y="146685"/>
                    <a:pt x="375597" y="130493"/>
                    <a:pt x="400362" y="109538"/>
                  </a:cubicBezTo>
                  <a:cubicBezTo>
                    <a:pt x="411792" y="100013"/>
                    <a:pt x="384170" y="28575"/>
                    <a:pt x="384170" y="28575"/>
                  </a:cubicBezTo>
                  <a:lnTo>
                    <a:pt x="1269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C7102C2-E99E-4E22-8861-86D596F4D9D9}"/>
                </a:ext>
              </a:extLst>
            </p:cNvPr>
            <p:cNvSpPr/>
            <p:nvPr/>
          </p:nvSpPr>
          <p:spPr>
            <a:xfrm>
              <a:off x="5443538" y="3521393"/>
              <a:ext cx="76200" cy="114300"/>
            </a:xfrm>
            <a:custGeom>
              <a:avLst/>
              <a:gdLst>
                <a:gd name="connsiteX0" fmla="*/ 11430 w 76200"/>
                <a:gd name="connsiteY0" fmla="*/ 0 h 114300"/>
                <a:gd name="connsiteX1" fmla="*/ 0 w 76200"/>
                <a:gd name="connsiteY1" fmla="*/ 85725 h 114300"/>
                <a:gd name="connsiteX2" fmla="*/ 80010 w 76200"/>
                <a:gd name="connsiteY2" fmla="*/ 101917 h 114300"/>
                <a:gd name="connsiteX3" fmla="*/ 81915 w 76200"/>
                <a:gd name="connsiteY3" fmla="*/ 31432 h 114300"/>
                <a:gd name="connsiteX4" fmla="*/ 11430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11430" y="0"/>
                  </a:moveTo>
                  <a:cubicBezTo>
                    <a:pt x="14288" y="20002"/>
                    <a:pt x="7620" y="75247"/>
                    <a:pt x="0" y="85725"/>
                  </a:cubicBezTo>
                  <a:cubicBezTo>
                    <a:pt x="16193" y="122872"/>
                    <a:pt x="76200" y="123825"/>
                    <a:pt x="80010" y="101917"/>
                  </a:cubicBezTo>
                  <a:cubicBezTo>
                    <a:pt x="70485" y="78105"/>
                    <a:pt x="81915" y="35242"/>
                    <a:pt x="81915" y="31432"/>
                  </a:cubicBezTo>
                  <a:cubicBezTo>
                    <a:pt x="67628" y="33338"/>
                    <a:pt x="16193" y="3810"/>
                    <a:pt x="11430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A3FED85-21EC-4AC3-9EA5-2A37C464CB5C}"/>
                </a:ext>
              </a:extLst>
            </p:cNvPr>
            <p:cNvSpPr/>
            <p:nvPr/>
          </p:nvSpPr>
          <p:spPr>
            <a:xfrm>
              <a:off x="5464356" y="3449868"/>
              <a:ext cx="104775" cy="133350"/>
            </a:xfrm>
            <a:custGeom>
              <a:avLst/>
              <a:gdLst>
                <a:gd name="connsiteX0" fmla="*/ 45857 w 104775"/>
                <a:gd name="connsiteY0" fmla="*/ 87 h 133350"/>
                <a:gd name="connsiteX1" fmla="*/ 137 w 104775"/>
                <a:gd name="connsiteY1" fmla="*/ 55332 h 133350"/>
                <a:gd name="connsiteX2" fmla="*/ 2042 w 104775"/>
                <a:gd name="connsiteY2" fmla="*/ 85812 h 133350"/>
                <a:gd name="connsiteX3" fmla="*/ 57287 w 104775"/>
                <a:gd name="connsiteY3" fmla="*/ 135342 h 133350"/>
                <a:gd name="connsiteX4" fmla="*/ 104912 w 104775"/>
                <a:gd name="connsiteY4" fmla="*/ 31519 h 133350"/>
                <a:gd name="connsiteX5" fmla="*/ 45857 w 104775"/>
                <a:gd name="connsiteY5" fmla="*/ 8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45857" y="87"/>
                  </a:moveTo>
                  <a:cubicBezTo>
                    <a:pt x="16329" y="1992"/>
                    <a:pt x="-1768" y="26757"/>
                    <a:pt x="137" y="55332"/>
                  </a:cubicBezTo>
                  <a:cubicBezTo>
                    <a:pt x="137" y="55332"/>
                    <a:pt x="2042" y="85812"/>
                    <a:pt x="2042" y="85812"/>
                  </a:cubicBezTo>
                  <a:cubicBezTo>
                    <a:pt x="2994" y="107719"/>
                    <a:pt x="38237" y="140104"/>
                    <a:pt x="57287" y="135342"/>
                  </a:cubicBezTo>
                  <a:cubicBezTo>
                    <a:pt x="102054" y="123912"/>
                    <a:pt x="106817" y="41044"/>
                    <a:pt x="104912" y="31519"/>
                  </a:cubicBezTo>
                  <a:cubicBezTo>
                    <a:pt x="99197" y="5802"/>
                    <a:pt x="73479" y="-866"/>
                    <a:pt x="45857" y="8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3618BB3-767E-4CFB-BFCA-77A03962EA7B}"/>
                </a:ext>
              </a:extLst>
            </p:cNvPr>
            <p:cNvSpPr/>
            <p:nvPr/>
          </p:nvSpPr>
          <p:spPr>
            <a:xfrm>
              <a:off x="5244353" y="3606165"/>
              <a:ext cx="400050" cy="504825"/>
            </a:xfrm>
            <a:custGeom>
              <a:avLst/>
              <a:gdLst>
                <a:gd name="connsiteX0" fmla="*/ 341107 w 400050"/>
                <a:gd name="connsiteY0" fmla="*/ 39053 h 504825"/>
                <a:gd name="connsiteX1" fmla="*/ 279195 w 400050"/>
                <a:gd name="connsiteY1" fmla="*/ 16192 h 504825"/>
                <a:gd name="connsiteX2" fmla="*/ 251572 w 400050"/>
                <a:gd name="connsiteY2" fmla="*/ 30480 h 504825"/>
                <a:gd name="connsiteX3" fmla="*/ 198232 w 400050"/>
                <a:gd name="connsiteY3" fmla="*/ 0 h 504825"/>
                <a:gd name="connsiteX4" fmla="*/ 159180 w 400050"/>
                <a:gd name="connsiteY4" fmla="*/ 10478 h 504825"/>
                <a:gd name="connsiteX5" fmla="*/ 65835 w 400050"/>
                <a:gd name="connsiteY5" fmla="*/ 113347 h 504825"/>
                <a:gd name="connsiteX6" fmla="*/ 113 w 400050"/>
                <a:gd name="connsiteY6" fmla="*/ 444817 h 504825"/>
                <a:gd name="connsiteX7" fmla="*/ 397305 w 400050"/>
                <a:gd name="connsiteY7" fmla="*/ 488632 h 504825"/>
                <a:gd name="connsiteX8" fmla="*/ 378255 w 400050"/>
                <a:gd name="connsiteY8" fmla="*/ 127635 h 504825"/>
                <a:gd name="connsiteX9" fmla="*/ 341107 w 400050"/>
                <a:gd name="connsiteY9" fmla="*/ 39053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04825">
                  <a:moveTo>
                    <a:pt x="341107" y="39053"/>
                  </a:moveTo>
                  <a:cubicBezTo>
                    <a:pt x="331582" y="33338"/>
                    <a:pt x="279195" y="16192"/>
                    <a:pt x="279195" y="16192"/>
                  </a:cubicBezTo>
                  <a:cubicBezTo>
                    <a:pt x="279195" y="16192"/>
                    <a:pt x="266813" y="31432"/>
                    <a:pt x="251572" y="30480"/>
                  </a:cubicBezTo>
                  <a:cubicBezTo>
                    <a:pt x="230617" y="28575"/>
                    <a:pt x="198232" y="0"/>
                    <a:pt x="198232" y="0"/>
                  </a:cubicBezTo>
                  <a:cubicBezTo>
                    <a:pt x="198232" y="0"/>
                    <a:pt x="174420" y="7620"/>
                    <a:pt x="159180" y="10478"/>
                  </a:cubicBezTo>
                  <a:cubicBezTo>
                    <a:pt x="113460" y="20955"/>
                    <a:pt x="83932" y="68580"/>
                    <a:pt x="65835" y="113347"/>
                  </a:cubicBezTo>
                  <a:cubicBezTo>
                    <a:pt x="60120" y="127635"/>
                    <a:pt x="26782" y="277178"/>
                    <a:pt x="113" y="444817"/>
                  </a:cubicBezTo>
                  <a:cubicBezTo>
                    <a:pt x="-7508" y="495300"/>
                    <a:pt x="374445" y="528638"/>
                    <a:pt x="397305" y="488632"/>
                  </a:cubicBezTo>
                  <a:cubicBezTo>
                    <a:pt x="406830" y="472440"/>
                    <a:pt x="394447" y="427672"/>
                    <a:pt x="378255" y="127635"/>
                  </a:cubicBezTo>
                  <a:cubicBezTo>
                    <a:pt x="378255" y="98107"/>
                    <a:pt x="378255" y="60960"/>
                    <a:pt x="341107" y="390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37D8C66-0F6F-479B-ACFA-BC8EE02189B0}"/>
                </a:ext>
              </a:extLst>
            </p:cNvPr>
            <p:cNvSpPr/>
            <p:nvPr/>
          </p:nvSpPr>
          <p:spPr>
            <a:xfrm>
              <a:off x="5635943" y="4083320"/>
              <a:ext cx="28575" cy="9525"/>
            </a:xfrm>
            <a:custGeom>
              <a:avLst/>
              <a:gdLst>
                <a:gd name="connsiteX0" fmla="*/ 22860 w 28575"/>
                <a:gd name="connsiteY0" fmla="*/ 1000 h 9525"/>
                <a:gd name="connsiteX1" fmla="*/ 0 w 28575"/>
                <a:gd name="connsiteY1" fmla="*/ 47 h 9525"/>
                <a:gd name="connsiteX2" fmla="*/ 13335 w 28575"/>
                <a:gd name="connsiteY2" fmla="*/ 12430 h 9525"/>
                <a:gd name="connsiteX3" fmla="*/ 31432 w 28575"/>
                <a:gd name="connsiteY3" fmla="*/ 4810 h 9525"/>
                <a:gd name="connsiteX4" fmla="*/ 22860 w 28575"/>
                <a:gd name="connsiteY4" fmla="*/ 10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860" y="1000"/>
                  </a:moveTo>
                  <a:cubicBezTo>
                    <a:pt x="15240" y="1952"/>
                    <a:pt x="7620" y="1952"/>
                    <a:pt x="0" y="47"/>
                  </a:cubicBezTo>
                  <a:cubicBezTo>
                    <a:pt x="7620" y="2905"/>
                    <a:pt x="5715" y="7667"/>
                    <a:pt x="13335" y="12430"/>
                  </a:cubicBezTo>
                  <a:cubicBezTo>
                    <a:pt x="17145" y="13382"/>
                    <a:pt x="32385" y="7667"/>
                    <a:pt x="31432" y="4810"/>
                  </a:cubicBezTo>
                  <a:cubicBezTo>
                    <a:pt x="31432" y="-1858"/>
                    <a:pt x="26670" y="47"/>
                    <a:pt x="22860" y="100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479D06F-6B16-44A5-AA70-2F4D5A7AB74A}"/>
                </a:ext>
              </a:extLst>
            </p:cNvPr>
            <p:cNvSpPr/>
            <p:nvPr/>
          </p:nvSpPr>
          <p:spPr>
            <a:xfrm>
              <a:off x="5606415" y="4080510"/>
              <a:ext cx="95250" cy="57150"/>
            </a:xfrm>
            <a:custGeom>
              <a:avLst/>
              <a:gdLst>
                <a:gd name="connsiteX0" fmla="*/ 78105 w 95250"/>
                <a:gd name="connsiteY0" fmla="*/ 31433 h 57150"/>
                <a:gd name="connsiteX1" fmla="*/ 47625 w 95250"/>
                <a:gd name="connsiteY1" fmla="*/ 11430 h 57150"/>
                <a:gd name="connsiteX2" fmla="*/ 23813 w 95250"/>
                <a:gd name="connsiteY2" fmla="*/ 0 h 57150"/>
                <a:gd name="connsiteX3" fmla="*/ 0 w 95250"/>
                <a:gd name="connsiteY3" fmla="*/ 30480 h 57150"/>
                <a:gd name="connsiteX4" fmla="*/ 57150 w 95250"/>
                <a:gd name="connsiteY4" fmla="*/ 58103 h 57150"/>
                <a:gd name="connsiteX5" fmla="*/ 79057 w 95250"/>
                <a:gd name="connsiteY5" fmla="*/ 61913 h 57150"/>
                <a:gd name="connsiteX6" fmla="*/ 92392 w 95250"/>
                <a:gd name="connsiteY6" fmla="*/ 59055 h 57150"/>
                <a:gd name="connsiteX7" fmla="*/ 98107 w 95250"/>
                <a:gd name="connsiteY7" fmla="*/ 55245 h 57150"/>
                <a:gd name="connsiteX8" fmla="*/ 96203 w 95250"/>
                <a:gd name="connsiteY8" fmla="*/ 42863 h 57150"/>
                <a:gd name="connsiteX9" fmla="*/ 78105 w 95250"/>
                <a:gd name="connsiteY9" fmla="*/ 3143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57150">
                  <a:moveTo>
                    <a:pt x="78105" y="31433"/>
                  </a:moveTo>
                  <a:cubicBezTo>
                    <a:pt x="77153" y="30480"/>
                    <a:pt x="57150" y="17145"/>
                    <a:pt x="47625" y="11430"/>
                  </a:cubicBezTo>
                  <a:cubicBezTo>
                    <a:pt x="40005" y="6668"/>
                    <a:pt x="31432" y="2858"/>
                    <a:pt x="23813" y="0"/>
                  </a:cubicBezTo>
                  <a:cubicBezTo>
                    <a:pt x="23813" y="0"/>
                    <a:pt x="3810" y="21908"/>
                    <a:pt x="0" y="30480"/>
                  </a:cubicBezTo>
                  <a:cubicBezTo>
                    <a:pt x="13335" y="38100"/>
                    <a:pt x="56197" y="58103"/>
                    <a:pt x="57150" y="58103"/>
                  </a:cubicBezTo>
                  <a:cubicBezTo>
                    <a:pt x="72390" y="69533"/>
                    <a:pt x="79057" y="66675"/>
                    <a:pt x="79057" y="61913"/>
                  </a:cubicBezTo>
                  <a:cubicBezTo>
                    <a:pt x="79057" y="60960"/>
                    <a:pt x="91440" y="64770"/>
                    <a:pt x="92392" y="59055"/>
                  </a:cubicBezTo>
                  <a:cubicBezTo>
                    <a:pt x="92392" y="59055"/>
                    <a:pt x="97155" y="59055"/>
                    <a:pt x="98107" y="55245"/>
                  </a:cubicBezTo>
                  <a:cubicBezTo>
                    <a:pt x="99060" y="52388"/>
                    <a:pt x="97155" y="45720"/>
                    <a:pt x="96203" y="42863"/>
                  </a:cubicBezTo>
                  <a:cubicBezTo>
                    <a:pt x="92392" y="40958"/>
                    <a:pt x="81915" y="34290"/>
                    <a:pt x="78105" y="3143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6F3A180-AC03-4496-A573-D998F9A4A9BE}"/>
                </a:ext>
              </a:extLst>
            </p:cNvPr>
            <p:cNvSpPr/>
            <p:nvPr/>
          </p:nvSpPr>
          <p:spPr>
            <a:xfrm>
              <a:off x="5343851" y="3669871"/>
              <a:ext cx="114300" cy="295275"/>
            </a:xfrm>
            <a:custGeom>
              <a:avLst/>
              <a:gdLst>
                <a:gd name="connsiteX0" fmla="*/ 113974 w 114300"/>
                <a:gd name="connsiteY0" fmla="*/ 2969 h 295275"/>
                <a:gd name="connsiteX1" fmla="*/ 12057 w 114300"/>
                <a:gd name="connsiteY1" fmla="*/ 11542 h 295275"/>
                <a:gd name="connsiteX2" fmla="*/ 42537 w 114300"/>
                <a:gd name="connsiteY2" fmla="*/ 277289 h 295275"/>
                <a:gd name="connsiteX3" fmla="*/ 105402 w 114300"/>
                <a:gd name="connsiteY3" fmla="*/ 245857 h 295275"/>
                <a:gd name="connsiteX4" fmla="*/ 113974 w 114300"/>
                <a:gd name="connsiteY4" fmla="*/ 2969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295275">
                  <a:moveTo>
                    <a:pt x="113974" y="2969"/>
                  </a:moveTo>
                  <a:cubicBezTo>
                    <a:pt x="113022" y="-4651"/>
                    <a:pt x="25392" y="3922"/>
                    <a:pt x="12057" y="11542"/>
                  </a:cubicBezTo>
                  <a:cubicBezTo>
                    <a:pt x="-19376" y="27735"/>
                    <a:pt x="17772" y="213472"/>
                    <a:pt x="42537" y="277289"/>
                  </a:cubicBezTo>
                  <a:cubicBezTo>
                    <a:pt x="52062" y="301102"/>
                    <a:pt x="110165" y="326819"/>
                    <a:pt x="105402" y="245857"/>
                  </a:cubicBezTo>
                  <a:cubicBezTo>
                    <a:pt x="101592" y="180135"/>
                    <a:pt x="119690" y="44879"/>
                    <a:pt x="113974" y="296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9ABF8CE-1D0C-414E-AD80-833B92667A3D}"/>
                </a:ext>
              </a:extLst>
            </p:cNvPr>
            <p:cNvSpPr/>
            <p:nvPr/>
          </p:nvSpPr>
          <p:spPr>
            <a:xfrm>
              <a:off x="5329826" y="3646266"/>
              <a:ext cx="133350" cy="209550"/>
            </a:xfrm>
            <a:custGeom>
              <a:avLst/>
              <a:gdLst>
                <a:gd name="connsiteX0" fmla="*/ 127999 w 133350"/>
                <a:gd name="connsiteY0" fmla="*/ 25853 h 209550"/>
                <a:gd name="connsiteX1" fmla="*/ 6079 w 133350"/>
                <a:gd name="connsiteY1" fmla="*/ 42997 h 209550"/>
                <a:gd name="connsiteX2" fmla="*/ 12746 w 133350"/>
                <a:gd name="connsiteY2" fmla="*/ 208732 h 209550"/>
                <a:gd name="connsiteX3" fmla="*/ 129904 w 133350"/>
                <a:gd name="connsiteY3" fmla="*/ 197303 h 209550"/>
                <a:gd name="connsiteX4" fmla="*/ 127999 w 133350"/>
                <a:gd name="connsiteY4" fmla="*/ 2585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209550">
                  <a:moveTo>
                    <a:pt x="127999" y="25853"/>
                  </a:moveTo>
                  <a:cubicBezTo>
                    <a:pt x="109901" y="-8437"/>
                    <a:pt x="27034" y="-14153"/>
                    <a:pt x="6079" y="42997"/>
                  </a:cubicBezTo>
                  <a:cubicBezTo>
                    <a:pt x="-2494" y="64905"/>
                    <a:pt x="-3446" y="134438"/>
                    <a:pt x="12746" y="208732"/>
                  </a:cubicBezTo>
                  <a:cubicBezTo>
                    <a:pt x="51799" y="216353"/>
                    <a:pt x="102281" y="209685"/>
                    <a:pt x="129904" y="197303"/>
                  </a:cubicBezTo>
                  <a:cubicBezTo>
                    <a:pt x="127046" y="132532"/>
                    <a:pt x="142286" y="52522"/>
                    <a:pt x="127999" y="258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557D0C3-FC67-461B-AF94-19A8B5F24CC0}"/>
                </a:ext>
              </a:extLst>
            </p:cNvPr>
            <p:cNvSpPr/>
            <p:nvPr/>
          </p:nvSpPr>
          <p:spPr>
            <a:xfrm>
              <a:off x="5382432" y="3907706"/>
              <a:ext cx="247650" cy="200025"/>
            </a:xfrm>
            <a:custGeom>
              <a:avLst/>
              <a:gdLst>
                <a:gd name="connsiteX0" fmla="*/ 41103 w 247650"/>
                <a:gd name="connsiteY0" fmla="*/ 1354 h 200025"/>
                <a:gd name="connsiteX1" fmla="*/ 146 w 247650"/>
                <a:gd name="connsiteY1" fmla="*/ 28024 h 200025"/>
                <a:gd name="connsiteX2" fmla="*/ 228746 w 247650"/>
                <a:gd name="connsiteY2" fmla="*/ 206141 h 200025"/>
                <a:gd name="connsiteX3" fmla="*/ 249701 w 247650"/>
                <a:gd name="connsiteY3" fmla="*/ 173756 h 200025"/>
                <a:gd name="connsiteX4" fmla="*/ 48723 w 247650"/>
                <a:gd name="connsiteY4" fmla="*/ 4211 h 200025"/>
                <a:gd name="connsiteX5" fmla="*/ 41103 w 247650"/>
                <a:gd name="connsiteY5" fmla="*/ 13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200025">
                  <a:moveTo>
                    <a:pt x="41103" y="1354"/>
                  </a:moveTo>
                  <a:cubicBezTo>
                    <a:pt x="27768" y="-2456"/>
                    <a:pt x="5861" y="401"/>
                    <a:pt x="146" y="28024"/>
                  </a:cubicBezTo>
                  <a:cubicBezTo>
                    <a:pt x="-5569" y="59456"/>
                    <a:pt x="158261" y="169946"/>
                    <a:pt x="228746" y="206141"/>
                  </a:cubicBezTo>
                  <a:cubicBezTo>
                    <a:pt x="232556" y="196616"/>
                    <a:pt x="240176" y="186139"/>
                    <a:pt x="249701" y="173756"/>
                  </a:cubicBezTo>
                  <a:cubicBezTo>
                    <a:pt x="206838" y="152801"/>
                    <a:pt x="85871" y="30881"/>
                    <a:pt x="48723" y="4211"/>
                  </a:cubicBezTo>
                  <a:cubicBezTo>
                    <a:pt x="46818" y="4211"/>
                    <a:pt x="44913" y="2306"/>
                    <a:pt x="41103" y="135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74DD73B-B12E-4854-B4B7-ED29ACCB29D5}"/>
                </a:ext>
              </a:extLst>
            </p:cNvPr>
            <p:cNvSpPr/>
            <p:nvPr/>
          </p:nvSpPr>
          <p:spPr>
            <a:xfrm>
              <a:off x="5425009" y="3420934"/>
              <a:ext cx="152400" cy="123825"/>
            </a:xfrm>
            <a:custGeom>
              <a:avLst/>
              <a:gdLst>
                <a:gd name="connsiteX0" fmla="*/ 126002 w 152400"/>
                <a:gd name="connsiteY0" fmla="*/ 18543 h 123825"/>
                <a:gd name="connsiteX1" fmla="*/ 25036 w 152400"/>
                <a:gd name="connsiteY1" fmla="*/ 14733 h 123825"/>
                <a:gd name="connsiteX2" fmla="*/ 33609 w 152400"/>
                <a:gd name="connsiteY2" fmla="*/ 131891 h 123825"/>
                <a:gd name="connsiteX3" fmla="*/ 116477 w 152400"/>
                <a:gd name="connsiteY3" fmla="*/ 39498 h 123825"/>
                <a:gd name="connsiteX4" fmla="*/ 139336 w 152400"/>
                <a:gd name="connsiteY4" fmla="*/ 106173 h 123825"/>
                <a:gd name="connsiteX5" fmla="*/ 126002 w 152400"/>
                <a:gd name="connsiteY5" fmla="*/ 1854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23825">
                  <a:moveTo>
                    <a:pt x="126002" y="18543"/>
                  </a:moveTo>
                  <a:cubicBezTo>
                    <a:pt x="126002" y="18543"/>
                    <a:pt x="65041" y="-20509"/>
                    <a:pt x="25036" y="14733"/>
                  </a:cubicBezTo>
                  <a:cubicBezTo>
                    <a:pt x="-35924" y="68073"/>
                    <a:pt x="33609" y="131891"/>
                    <a:pt x="33609" y="131891"/>
                  </a:cubicBezTo>
                  <a:cubicBezTo>
                    <a:pt x="29799" y="111888"/>
                    <a:pt x="52659" y="37593"/>
                    <a:pt x="116477" y="39498"/>
                  </a:cubicBezTo>
                  <a:cubicBezTo>
                    <a:pt x="116477" y="39498"/>
                    <a:pt x="150766" y="56643"/>
                    <a:pt x="139336" y="106173"/>
                  </a:cubicBezTo>
                  <a:cubicBezTo>
                    <a:pt x="161244" y="96648"/>
                    <a:pt x="172674" y="28068"/>
                    <a:pt x="126002" y="1854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88B61D6-6585-46B6-A54B-E1B7898BA1EF}"/>
                </a:ext>
              </a:extLst>
            </p:cNvPr>
            <p:cNvSpPr/>
            <p:nvPr/>
          </p:nvSpPr>
          <p:spPr>
            <a:xfrm>
              <a:off x="5450205" y="3493770"/>
              <a:ext cx="19050" cy="38100"/>
            </a:xfrm>
            <a:custGeom>
              <a:avLst/>
              <a:gdLst>
                <a:gd name="connsiteX0" fmla="*/ 0 w 19050"/>
                <a:gd name="connsiteY0" fmla="*/ 17145 h 38100"/>
                <a:gd name="connsiteX1" fmla="*/ 14288 w 19050"/>
                <a:gd name="connsiteY1" fmla="*/ 38100 h 38100"/>
                <a:gd name="connsiteX2" fmla="*/ 27622 w 19050"/>
                <a:gd name="connsiteY2" fmla="*/ 4763 h 38100"/>
                <a:gd name="connsiteX3" fmla="*/ 15240 w 19050"/>
                <a:gd name="connsiteY3" fmla="*/ 0 h 38100"/>
                <a:gd name="connsiteX4" fmla="*/ 0 w 19050"/>
                <a:gd name="connsiteY4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0" y="17145"/>
                  </a:moveTo>
                  <a:cubicBezTo>
                    <a:pt x="0" y="23813"/>
                    <a:pt x="7620" y="35243"/>
                    <a:pt x="14288" y="38100"/>
                  </a:cubicBezTo>
                  <a:cubicBezTo>
                    <a:pt x="18097" y="30480"/>
                    <a:pt x="24765" y="15240"/>
                    <a:pt x="27622" y="4763"/>
                  </a:cubicBezTo>
                  <a:cubicBezTo>
                    <a:pt x="23813" y="1905"/>
                    <a:pt x="18097" y="953"/>
                    <a:pt x="15240" y="0"/>
                  </a:cubicBezTo>
                  <a:cubicBezTo>
                    <a:pt x="8572" y="0"/>
                    <a:pt x="0" y="9525"/>
                    <a:pt x="0" y="1714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24954E-62CD-4C2C-AB34-EDCB06C4EDB5}"/>
                </a:ext>
              </a:extLst>
            </p:cNvPr>
            <p:cNvSpPr/>
            <p:nvPr/>
          </p:nvSpPr>
          <p:spPr>
            <a:xfrm>
              <a:off x="5240539" y="3362997"/>
              <a:ext cx="209550" cy="352425"/>
            </a:xfrm>
            <a:custGeom>
              <a:avLst/>
              <a:gdLst>
                <a:gd name="connsiteX0" fmla="*/ 58059 w 209550"/>
                <a:gd name="connsiteY0" fmla="*/ 114580 h 352425"/>
                <a:gd name="connsiteX1" fmla="*/ 23769 w 209550"/>
                <a:gd name="connsiteY1" fmla="*/ 191733 h 352425"/>
                <a:gd name="connsiteX2" fmla="*/ 101874 w 209550"/>
                <a:gd name="connsiteY2" fmla="*/ 346038 h 352425"/>
                <a:gd name="connsiteX3" fmla="*/ 120924 w 209550"/>
                <a:gd name="connsiteY3" fmla="*/ 257455 h 352425"/>
                <a:gd name="connsiteX4" fmla="*/ 159024 w 209550"/>
                <a:gd name="connsiteY4" fmla="*/ 137440 h 352425"/>
                <a:gd name="connsiteX5" fmla="*/ 200934 w 209550"/>
                <a:gd name="connsiteY5" fmla="*/ 66003 h 352425"/>
                <a:gd name="connsiteX6" fmla="*/ 218079 w 209550"/>
                <a:gd name="connsiteY6" fmla="*/ 60288 h 352425"/>
                <a:gd name="connsiteX7" fmla="*/ 58059 w 209550"/>
                <a:gd name="connsiteY7" fmla="*/ 11458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352425">
                  <a:moveTo>
                    <a:pt x="58059" y="114580"/>
                  </a:moveTo>
                  <a:cubicBezTo>
                    <a:pt x="53297" y="169825"/>
                    <a:pt x="39962" y="174588"/>
                    <a:pt x="23769" y="191733"/>
                  </a:cubicBezTo>
                  <a:cubicBezTo>
                    <a:pt x="-56241" y="276505"/>
                    <a:pt x="90444" y="403188"/>
                    <a:pt x="101874" y="346038"/>
                  </a:cubicBezTo>
                  <a:cubicBezTo>
                    <a:pt x="106637" y="324130"/>
                    <a:pt x="44724" y="304128"/>
                    <a:pt x="120924" y="257455"/>
                  </a:cubicBezTo>
                  <a:cubicBezTo>
                    <a:pt x="205697" y="205068"/>
                    <a:pt x="167597" y="166968"/>
                    <a:pt x="159024" y="137440"/>
                  </a:cubicBezTo>
                  <a:cubicBezTo>
                    <a:pt x="126639" y="25045"/>
                    <a:pt x="185694" y="45048"/>
                    <a:pt x="200934" y="66003"/>
                  </a:cubicBezTo>
                  <a:cubicBezTo>
                    <a:pt x="210459" y="78385"/>
                    <a:pt x="217127" y="71718"/>
                    <a:pt x="218079" y="60288"/>
                  </a:cubicBezTo>
                  <a:cubicBezTo>
                    <a:pt x="222842" y="11710"/>
                    <a:pt x="74252" y="-69252"/>
                    <a:pt x="58059" y="11458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17A0684-4FE5-42CE-802D-0E5B5A387951}"/>
                </a:ext>
              </a:extLst>
            </p:cNvPr>
            <p:cNvSpPr/>
            <p:nvPr/>
          </p:nvSpPr>
          <p:spPr>
            <a:xfrm>
              <a:off x="5435907" y="3416617"/>
              <a:ext cx="28575" cy="28575"/>
            </a:xfrm>
            <a:custGeom>
              <a:avLst/>
              <a:gdLst>
                <a:gd name="connsiteX0" fmla="*/ 23823 w 28575"/>
                <a:gd name="connsiteY0" fmla="*/ 0 h 28575"/>
                <a:gd name="connsiteX1" fmla="*/ 13345 w 28575"/>
                <a:gd name="connsiteY1" fmla="*/ 2858 h 28575"/>
                <a:gd name="connsiteX2" fmla="*/ 1915 w 28575"/>
                <a:gd name="connsiteY2" fmla="*/ 30480 h 28575"/>
                <a:gd name="connsiteX3" fmla="*/ 37158 w 28575"/>
                <a:gd name="connsiteY3" fmla="*/ 6667 h 28575"/>
                <a:gd name="connsiteX4" fmla="*/ 23823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823" y="0"/>
                  </a:moveTo>
                  <a:cubicBezTo>
                    <a:pt x="20965" y="0"/>
                    <a:pt x="17155" y="0"/>
                    <a:pt x="13345" y="2858"/>
                  </a:cubicBezTo>
                  <a:cubicBezTo>
                    <a:pt x="-942" y="11430"/>
                    <a:pt x="-1895" y="21908"/>
                    <a:pt x="1915" y="30480"/>
                  </a:cubicBezTo>
                  <a:cubicBezTo>
                    <a:pt x="1915" y="30480"/>
                    <a:pt x="18108" y="13335"/>
                    <a:pt x="37158" y="6667"/>
                  </a:cubicBezTo>
                  <a:cubicBezTo>
                    <a:pt x="38110" y="6667"/>
                    <a:pt x="32395" y="0"/>
                    <a:pt x="2382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CE393CA-EBE7-49BC-A078-8DF0EE0E8311}"/>
                </a:ext>
              </a:extLst>
            </p:cNvPr>
            <p:cNvSpPr/>
            <p:nvPr/>
          </p:nvSpPr>
          <p:spPr>
            <a:xfrm>
              <a:off x="6116003" y="3560445"/>
              <a:ext cx="123825" cy="381000"/>
            </a:xfrm>
            <a:custGeom>
              <a:avLst/>
              <a:gdLst>
                <a:gd name="connsiteX0" fmla="*/ 0 w 123825"/>
                <a:gd name="connsiteY0" fmla="*/ 0 h 381000"/>
                <a:gd name="connsiteX1" fmla="*/ 124778 w 123825"/>
                <a:gd name="connsiteY1" fmla="*/ 0 h 381000"/>
                <a:gd name="connsiteX2" fmla="*/ 124778 w 123825"/>
                <a:gd name="connsiteY2" fmla="*/ 387668 h 381000"/>
                <a:gd name="connsiteX3" fmla="*/ 0 w 123825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81000">
                  <a:moveTo>
                    <a:pt x="0" y="0"/>
                  </a:moveTo>
                  <a:lnTo>
                    <a:pt x="124778" y="0"/>
                  </a:lnTo>
                  <a:lnTo>
                    <a:pt x="124778" y="387668"/>
                  </a:lnTo>
                  <a:lnTo>
                    <a:pt x="0" y="38766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2A288C0-BBF0-45AC-B0A2-DD594E90AC8A}"/>
                </a:ext>
              </a:extLst>
            </p:cNvPr>
            <p:cNvSpPr/>
            <p:nvPr/>
          </p:nvSpPr>
          <p:spPr>
            <a:xfrm>
              <a:off x="6239828" y="3560445"/>
              <a:ext cx="266700" cy="381000"/>
            </a:xfrm>
            <a:custGeom>
              <a:avLst/>
              <a:gdLst>
                <a:gd name="connsiteX0" fmla="*/ 0 w 266700"/>
                <a:gd name="connsiteY0" fmla="*/ 0 h 381000"/>
                <a:gd name="connsiteX1" fmla="*/ 269557 w 266700"/>
                <a:gd name="connsiteY1" fmla="*/ 0 h 381000"/>
                <a:gd name="connsiteX2" fmla="*/ 269557 w 266700"/>
                <a:gd name="connsiteY2" fmla="*/ 387668 h 381000"/>
                <a:gd name="connsiteX3" fmla="*/ 0 w 266700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81000">
                  <a:moveTo>
                    <a:pt x="0" y="0"/>
                  </a:moveTo>
                  <a:lnTo>
                    <a:pt x="269557" y="0"/>
                  </a:lnTo>
                  <a:lnTo>
                    <a:pt x="269557" y="387668"/>
                  </a:lnTo>
                  <a:lnTo>
                    <a:pt x="0" y="38766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167A015-6C29-4B25-AC9C-78034B0F0FC7}"/>
                </a:ext>
              </a:extLst>
            </p:cNvPr>
            <p:cNvSpPr/>
            <p:nvPr/>
          </p:nvSpPr>
          <p:spPr>
            <a:xfrm>
              <a:off x="5850255" y="3823335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33A5F29-6286-42D3-ACA2-E0EF1686BE9A}"/>
                </a:ext>
              </a:extLst>
            </p:cNvPr>
            <p:cNvSpPr/>
            <p:nvPr/>
          </p:nvSpPr>
          <p:spPr>
            <a:xfrm>
              <a:off x="5549265" y="3345180"/>
              <a:ext cx="838200" cy="495300"/>
            </a:xfrm>
            <a:custGeom>
              <a:avLst/>
              <a:gdLst>
                <a:gd name="connsiteX0" fmla="*/ 804863 w 838200"/>
                <a:gd name="connsiteY0" fmla="*/ 0 h 495300"/>
                <a:gd name="connsiteX1" fmla="*/ 39053 w 838200"/>
                <a:gd name="connsiteY1" fmla="*/ 0 h 495300"/>
                <a:gd name="connsiteX2" fmla="*/ 0 w 838200"/>
                <a:gd name="connsiteY2" fmla="*/ 39053 h 495300"/>
                <a:gd name="connsiteX3" fmla="*/ 0 w 838200"/>
                <a:gd name="connsiteY3" fmla="*/ 456248 h 495300"/>
                <a:gd name="connsiteX4" fmla="*/ 39053 w 838200"/>
                <a:gd name="connsiteY4" fmla="*/ 495300 h 495300"/>
                <a:gd name="connsiteX5" fmla="*/ 804863 w 838200"/>
                <a:gd name="connsiteY5" fmla="*/ 495300 h 495300"/>
                <a:gd name="connsiteX6" fmla="*/ 843915 w 838200"/>
                <a:gd name="connsiteY6" fmla="*/ 456248 h 495300"/>
                <a:gd name="connsiteX7" fmla="*/ 843915 w 838200"/>
                <a:gd name="connsiteY7" fmla="*/ 39053 h 495300"/>
                <a:gd name="connsiteX8" fmla="*/ 804863 w 838200"/>
                <a:gd name="connsiteY8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95300">
                  <a:moveTo>
                    <a:pt x="804863" y="0"/>
                  </a:moveTo>
                  <a:lnTo>
                    <a:pt x="39053" y="0"/>
                  </a:lnTo>
                  <a:cubicBezTo>
                    <a:pt x="17145" y="0"/>
                    <a:pt x="0" y="18098"/>
                    <a:pt x="0" y="39053"/>
                  </a:cubicBezTo>
                  <a:lnTo>
                    <a:pt x="0" y="456248"/>
                  </a:lnTo>
                  <a:cubicBezTo>
                    <a:pt x="0" y="478155"/>
                    <a:pt x="18097" y="495300"/>
                    <a:pt x="39053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2"/>
                    <a:pt x="843915" y="456248"/>
                  </a:cubicBezTo>
                  <a:lnTo>
                    <a:pt x="843915" y="39053"/>
                  </a:lnTo>
                  <a:cubicBezTo>
                    <a:pt x="843915" y="18098"/>
                    <a:pt x="826770" y="0"/>
                    <a:pt x="8048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5307CFD-9DB6-45E3-8FE0-3DFD07FDAE82}"/>
                </a:ext>
              </a:extLst>
            </p:cNvPr>
            <p:cNvSpPr/>
            <p:nvPr/>
          </p:nvSpPr>
          <p:spPr>
            <a:xfrm>
              <a:off x="5783580" y="3407092"/>
              <a:ext cx="514350" cy="295275"/>
            </a:xfrm>
            <a:custGeom>
              <a:avLst/>
              <a:gdLst>
                <a:gd name="connsiteX0" fmla="*/ 493395 w 514350"/>
                <a:gd name="connsiteY0" fmla="*/ 0 h 295275"/>
                <a:gd name="connsiteX1" fmla="*/ 23813 w 514350"/>
                <a:gd name="connsiteY1" fmla="*/ 0 h 295275"/>
                <a:gd name="connsiteX2" fmla="*/ 0 w 514350"/>
                <a:gd name="connsiteY2" fmla="*/ 23813 h 295275"/>
                <a:gd name="connsiteX3" fmla="*/ 0 w 514350"/>
                <a:gd name="connsiteY3" fmla="*/ 279083 h 295275"/>
                <a:gd name="connsiteX4" fmla="*/ 23813 w 514350"/>
                <a:gd name="connsiteY4" fmla="*/ 302895 h 295275"/>
                <a:gd name="connsiteX5" fmla="*/ 493395 w 514350"/>
                <a:gd name="connsiteY5" fmla="*/ 302895 h 295275"/>
                <a:gd name="connsiteX6" fmla="*/ 517207 w 514350"/>
                <a:gd name="connsiteY6" fmla="*/ 279083 h 295275"/>
                <a:gd name="connsiteX7" fmla="*/ 517207 w 514350"/>
                <a:gd name="connsiteY7" fmla="*/ 23813 h 295275"/>
                <a:gd name="connsiteX8" fmla="*/ 493395 w 514350"/>
                <a:gd name="connsiteY8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95275">
                  <a:moveTo>
                    <a:pt x="493395" y="0"/>
                  </a:moveTo>
                  <a:lnTo>
                    <a:pt x="23813" y="0"/>
                  </a:lnTo>
                  <a:cubicBezTo>
                    <a:pt x="10477" y="0"/>
                    <a:pt x="0" y="10478"/>
                    <a:pt x="0" y="23813"/>
                  </a:cubicBezTo>
                  <a:lnTo>
                    <a:pt x="0" y="279083"/>
                  </a:lnTo>
                  <a:cubicBezTo>
                    <a:pt x="0" y="292417"/>
                    <a:pt x="10477" y="302895"/>
                    <a:pt x="23813" y="302895"/>
                  </a:cubicBezTo>
                  <a:lnTo>
                    <a:pt x="493395" y="302895"/>
                  </a:lnTo>
                  <a:cubicBezTo>
                    <a:pt x="506730" y="302895"/>
                    <a:pt x="517207" y="292417"/>
                    <a:pt x="517207" y="279083"/>
                  </a:cubicBezTo>
                  <a:lnTo>
                    <a:pt x="517207" y="23813"/>
                  </a:lnTo>
                  <a:cubicBezTo>
                    <a:pt x="517207" y="11430"/>
                    <a:pt x="506730" y="0"/>
                    <a:pt x="493395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D7CB912-88E6-43F1-A801-8742D1273DA8}"/>
                </a:ext>
              </a:extLst>
            </p:cNvPr>
            <p:cNvSpPr/>
            <p:nvPr/>
          </p:nvSpPr>
          <p:spPr>
            <a:xfrm>
              <a:off x="5753100" y="3916680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8" y="0"/>
                    <a:pt x="0" y="6667"/>
                    <a:pt x="0" y="15240"/>
                  </a:cubicBezTo>
                  <a:cubicBezTo>
                    <a:pt x="0" y="23813"/>
                    <a:pt x="6668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1D6C0BC-4A1B-4013-98ED-12AA9AF108D8}"/>
                </a:ext>
              </a:extLst>
            </p:cNvPr>
            <p:cNvSpPr/>
            <p:nvPr/>
          </p:nvSpPr>
          <p:spPr>
            <a:xfrm>
              <a:off x="5392103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FF26C0B-E4B2-4588-8C16-DF7FF6201DB6}"/>
                </a:ext>
              </a:extLst>
            </p:cNvPr>
            <p:cNvSpPr/>
            <p:nvPr/>
          </p:nvSpPr>
          <p:spPr>
            <a:xfrm>
              <a:off x="5676900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3FDC0DE-3806-4D68-9754-F1FEFDE2EA7E}"/>
                </a:ext>
              </a:extLst>
            </p:cNvPr>
            <p:cNvSpPr/>
            <p:nvPr/>
          </p:nvSpPr>
          <p:spPr>
            <a:xfrm>
              <a:off x="6134100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391E913-D723-4ED2-BB97-3ECE0C223204}"/>
                </a:ext>
              </a:extLst>
            </p:cNvPr>
            <p:cNvSpPr/>
            <p:nvPr/>
          </p:nvSpPr>
          <p:spPr>
            <a:xfrm>
              <a:off x="6476048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EEE81F1-7C81-4600-A7D0-42414748732E}"/>
                </a:ext>
              </a:extLst>
            </p:cNvPr>
            <p:cNvSpPr/>
            <p:nvPr/>
          </p:nvSpPr>
          <p:spPr>
            <a:xfrm>
              <a:off x="5212080" y="3947160"/>
              <a:ext cx="390525" cy="76200"/>
            </a:xfrm>
            <a:custGeom>
              <a:avLst/>
              <a:gdLst>
                <a:gd name="connsiteX0" fmla="*/ 0 w 390525"/>
                <a:gd name="connsiteY0" fmla="*/ 0 h 76200"/>
                <a:gd name="connsiteX1" fmla="*/ 399098 w 390525"/>
                <a:gd name="connsiteY1" fmla="*/ 0 h 76200"/>
                <a:gd name="connsiteX2" fmla="*/ 399098 w 390525"/>
                <a:gd name="connsiteY2" fmla="*/ 81915 h 76200"/>
                <a:gd name="connsiteX3" fmla="*/ 0 w 3905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76200">
                  <a:moveTo>
                    <a:pt x="0" y="0"/>
                  </a:moveTo>
                  <a:lnTo>
                    <a:pt x="399098" y="0"/>
                  </a:lnTo>
                  <a:lnTo>
                    <a:pt x="399098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2EA5B3D-88A8-48D7-B095-DC8F904119BF}"/>
                </a:ext>
              </a:extLst>
            </p:cNvPr>
            <p:cNvSpPr/>
            <p:nvPr/>
          </p:nvSpPr>
          <p:spPr>
            <a:xfrm>
              <a:off x="5611178" y="3947160"/>
              <a:ext cx="971550" cy="76200"/>
            </a:xfrm>
            <a:custGeom>
              <a:avLst/>
              <a:gdLst>
                <a:gd name="connsiteX0" fmla="*/ 0 w 971550"/>
                <a:gd name="connsiteY0" fmla="*/ 0 h 76200"/>
                <a:gd name="connsiteX1" fmla="*/ 974407 w 971550"/>
                <a:gd name="connsiteY1" fmla="*/ 0 h 76200"/>
                <a:gd name="connsiteX2" fmla="*/ 974407 w 971550"/>
                <a:gd name="connsiteY2" fmla="*/ 81915 h 76200"/>
                <a:gd name="connsiteX3" fmla="*/ 0 w 97155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200">
                  <a:moveTo>
                    <a:pt x="0" y="0"/>
                  </a:moveTo>
                  <a:lnTo>
                    <a:pt x="974407" y="0"/>
                  </a:lnTo>
                  <a:lnTo>
                    <a:pt x="974407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41CB506-57F2-46B0-AF20-B8CA17D05057}"/>
                </a:ext>
              </a:extLst>
            </p:cNvPr>
            <p:cNvSpPr/>
            <p:nvPr/>
          </p:nvSpPr>
          <p:spPr>
            <a:xfrm>
              <a:off x="8501063" y="382905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C5A7C25-1B1B-44E5-973F-73B8042DCE75}"/>
                </a:ext>
              </a:extLst>
            </p:cNvPr>
            <p:cNvSpPr/>
            <p:nvPr/>
          </p:nvSpPr>
          <p:spPr>
            <a:xfrm>
              <a:off x="8200073" y="3349942"/>
              <a:ext cx="838200" cy="495300"/>
            </a:xfrm>
            <a:custGeom>
              <a:avLst/>
              <a:gdLst>
                <a:gd name="connsiteX0" fmla="*/ 805815 w 838200"/>
                <a:gd name="connsiteY0" fmla="*/ 0 h 495300"/>
                <a:gd name="connsiteX1" fmla="*/ 39052 w 838200"/>
                <a:gd name="connsiteY1" fmla="*/ 0 h 495300"/>
                <a:gd name="connsiteX2" fmla="*/ 0 w 838200"/>
                <a:gd name="connsiteY2" fmla="*/ 39053 h 495300"/>
                <a:gd name="connsiteX3" fmla="*/ 0 w 838200"/>
                <a:gd name="connsiteY3" fmla="*/ 456248 h 495300"/>
                <a:gd name="connsiteX4" fmla="*/ 39052 w 838200"/>
                <a:gd name="connsiteY4" fmla="*/ 495300 h 495300"/>
                <a:gd name="connsiteX5" fmla="*/ 804863 w 838200"/>
                <a:gd name="connsiteY5" fmla="*/ 495300 h 495300"/>
                <a:gd name="connsiteX6" fmla="*/ 843915 w 838200"/>
                <a:gd name="connsiteY6" fmla="*/ 456248 h 495300"/>
                <a:gd name="connsiteX7" fmla="*/ 843915 w 838200"/>
                <a:gd name="connsiteY7" fmla="*/ 39053 h 495300"/>
                <a:gd name="connsiteX8" fmla="*/ 805815 w 838200"/>
                <a:gd name="connsiteY8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95300">
                  <a:moveTo>
                    <a:pt x="805815" y="0"/>
                  </a:moveTo>
                  <a:lnTo>
                    <a:pt x="39052" y="0"/>
                  </a:lnTo>
                  <a:cubicBezTo>
                    <a:pt x="17145" y="0"/>
                    <a:pt x="0" y="18098"/>
                    <a:pt x="0" y="39053"/>
                  </a:cubicBezTo>
                  <a:lnTo>
                    <a:pt x="0" y="456248"/>
                  </a:lnTo>
                  <a:cubicBezTo>
                    <a:pt x="0" y="478155"/>
                    <a:pt x="18097" y="495300"/>
                    <a:pt x="39052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2"/>
                    <a:pt x="843915" y="456248"/>
                  </a:cubicBezTo>
                  <a:lnTo>
                    <a:pt x="843915" y="39053"/>
                  </a:lnTo>
                  <a:cubicBezTo>
                    <a:pt x="844867" y="18098"/>
                    <a:pt x="826770" y="0"/>
                    <a:pt x="805815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8E470BF-BE2B-449F-925D-98284FD4A3CB}"/>
                </a:ext>
              </a:extLst>
            </p:cNvPr>
            <p:cNvSpPr/>
            <p:nvPr/>
          </p:nvSpPr>
          <p:spPr>
            <a:xfrm>
              <a:off x="8226743" y="3372803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DD25D0D-4212-48EE-A2D7-93552E00B512}"/>
                </a:ext>
              </a:extLst>
            </p:cNvPr>
            <p:cNvSpPr/>
            <p:nvPr/>
          </p:nvSpPr>
          <p:spPr>
            <a:xfrm>
              <a:off x="8404860" y="392239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8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7" y="30480"/>
                    <a:pt x="417195" y="23813"/>
                    <a:pt x="417195" y="15240"/>
                  </a:cubicBezTo>
                  <a:cubicBezTo>
                    <a:pt x="417195" y="6668"/>
                    <a:pt x="410527" y="0"/>
                    <a:pt x="401955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83712D2-3FC0-4368-A1A1-DFA8FB5BD347}"/>
                </a:ext>
              </a:extLst>
            </p:cNvPr>
            <p:cNvSpPr/>
            <p:nvPr/>
          </p:nvSpPr>
          <p:spPr>
            <a:xfrm>
              <a:off x="8316278" y="3399473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27119F6-1FEC-486F-ABCB-46B7A2E32CB1}"/>
                </a:ext>
              </a:extLst>
            </p:cNvPr>
            <p:cNvSpPr/>
            <p:nvPr/>
          </p:nvSpPr>
          <p:spPr>
            <a:xfrm>
              <a:off x="8316278" y="341947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2B114A9-71B8-47E9-ADFD-F1DCE06CF2E1}"/>
                </a:ext>
              </a:extLst>
            </p:cNvPr>
            <p:cNvSpPr/>
            <p:nvPr/>
          </p:nvSpPr>
          <p:spPr>
            <a:xfrm>
              <a:off x="8512493" y="3399473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7630 w 85725"/>
                <a:gd name="connsiteY1" fmla="*/ 0 h 0"/>
                <a:gd name="connsiteX2" fmla="*/ 87630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7630" y="0"/>
                  </a:lnTo>
                  <a:lnTo>
                    <a:pt x="876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85A1359-939E-4E27-A893-A9CC464F7E82}"/>
                </a:ext>
              </a:extLst>
            </p:cNvPr>
            <p:cNvSpPr/>
            <p:nvPr/>
          </p:nvSpPr>
          <p:spPr>
            <a:xfrm>
              <a:off x="8512493" y="3419475"/>
              <a:ext cx="133350" cy="9525"/>
            </a:xfrm>
            <a:custGeom>
              <a:avLst/>
              <a:gdLst>
                <a:gd name="connsiteX0" fmla="*/ 0 w 133350"/>
                <a:gd name="connsiteY0" fmla="*/ 0 h 0"/>
                <a:gd name="connsiteX1" fmla="*/ 135255 w 133350"/>
                <a:gd name="connsiteY1" fmla="*/ 0 h 0"/>
                <a:gd name="connsiteX2" fmla="*/ 135255 w 133350"/>
                <a:gd name="connsiteY2" fmla="*/ 7620 h 0"/>
                <a:gd name="connsiteX3" fmla="*/ 0 w 1333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>
                  <a:moveTo>
                    <a:pt x="0" y="0"/>
                  </a:moveTo>
                  <a:lnTo>
                    <a:pt x="135255" y="0"/>
                  </a:lnTo>
                  <a:lnTo>
                    <a:pt x="13525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A5DB428-66A8-45FD-A6B0-9834CD913A24}"/>
                </a:ext>
              </a:extLst>
            </p:cNvPr>
            <p:cNvSpPr/>
            <p:nvPr/>
          </p:nvSpPr>
          <p:spPr>
            <a:xfrm>
              <a:off x="8641080" y="3399473"/>
              <a:ext cx="123825" cy="9525"/>
            </a:xfrm>
            <a:custGeom>
              <a:avLst/>
              <a:gdLst>
                <a:gd name="connsiteX0" fmla="*/ 0 w 123825"/>
                <a:gd name="connsiteY0" fmla="*/ 0 h 0"/>
                <a:gd name="connsiteX1" fmla="*/ 127635 w 123825"/>
                <a:gd name="connsiteY1" fmla="*/ 0 h 0"/>
                <a:gd name="connsiteX2" fmla="*/ 127635 w 123825"/>
                <a:gd name="connsiteY2" fmla="*/ 7620 h 0"/>
                <a:gd name="connsiteX3" fmla="*/ 0 w 1238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>
                  <a:moveTo>
                    <a:pt x="0" y="0"/>
                  </a:moveTo>
                  <a:lnTo>
                    <a:pt x="127635" y="0"/>
                  </a:lnTo>
                  <a:lnTo>
                    <a:pt x="12763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73462A2-9135-4915-ACD0-4BE2EC0E6C5B}"/>
                </a:ext>
              </a:extLst>
            </p:cNvPr>
            <p:cNvSpPr/>
            <p:nvPr/>
          </p:nvSpPr>
          <p:spPr>
            <a:xfrm>
              <a:off x="8795385" y="3399473"/>
              <a:ext cx="66675" cy="9525"/>
            </a:xfrm>
            <a:custGeom>
              <a:avLst/>
              <a:gdLst>
                <a:gd name="connsiteX0" fmla="*/ 0 w 66675"/>
                <a:gd name="connsiteY0" fmla="*/ 0 h 0"/>
                <a:gd name="connsiteX1" fmla="*/ 67628 w 66675"/>
                <a:gd name="connsiteY1" fmla="*/ 0 h 0"/>
                <a:gd name="connsiteX2" fmla="*/ 67628 w 66675"/>
                <a:gd name="connsiteY2" fmla="*/ 7620 h 0"/>
                <a:gd name="connsiteX3" fmla="*/ 0 w 666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>
                  <a:moveTo>
                    <a:pt x="0" y="0"/>
                  </a:moveTo>
                  <a:lnTo>
                    <a:pt x="67628" y="0"/>
                  </a:lnTo>
                  <a:lnTo>
                    <a:pt x="6762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A8FA613-2B5A-4926-B244-9DC28FEDFA4F}"/>
                </a:ext>
              </a:extLst>
            </p:cNvPr>
            <p:cNvSpPr/>
            <p:nvPr/>
          </p:nvSpPr>
          <p:spPr>
            <a:xfrm>
              <a:off x="8891588" y="3399473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82868 w 76200"/>
                <a:gd name="connsiteY1" fmla="*/ 0 h 0"/>
                <a:gd name="connsiteX2" fmla="*/ 82868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82868" y="0"/>
                  </a:lnTo>
                  <a:lnTo>
                    <a:pt x="8286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164E7A9-0A67-40C5-8CD2-EAC723CFE260}"/>
                </a:ext>
              </a:extLst>
            </p:cNvPr>
            <p:cNvSpPr/>
            <p:nvPr/>
          </p:nvSpPr>
          <p:spPr>
            <a:xfrm>
              <a:off x="8778240" y="341947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45C9EE3-794B-4EE6-A6E2-FAA6DC12AF08}"/>
                </a:ext>
              </a:extLst>
            </p:cNvPr>
            <p:cNvSpPr/>
            <p:nvPr/>
          </p:nvSpPr>
          <p:spPr>
            <a:xfrm>
              <a:off x="8341995" y="343947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3 w 142875"/>
                <a:gd name="connsiteY1" fmla="*/ 0 h 0"/>
                <a:gd name="connsiteX2" fmla="*/ 149543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3" y="0"/>
                  </a:lnTo>
                  <a:lnTo>
                    <a:pt x="149543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62685F3-290A-43FA-9330-AC192889C3E1}"/>
                </a:ext>
              </a:extLst>
            </p:cNvPr>
            <p:cNvSpPr/>
            <p:nvPr/>
          </p:nvSpPr>
          <p:spPr>
            <a:xfrm>
              <a:off x="8316278" y="345948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33F0D5A-EB9E-4AED-A9FE-F3077DAF1FC6}"/>
                </a:ext>
              </a:extLst>
            </p:cNvPr>
            <p:cNvSpPr/>
            <p:nvPr/>
          </p:nvSpPr>
          <p:spPr>
            <a:xfrm>
              <a:off x="8512493" y="3439478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7630 w 85725"/>
                <a:gd name="connsiteY1" fmla="*/ 0 h 0"/>
                <a:gd name="connsiteX2" fmla="*/ 87630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7630" y="0"/>
                  </a:lnTo>
                  <a:lnTo>
                    <a:pt x="876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1DF4669-D738-47B9-AC76-D038D3C64ED6}"/>
                </a:ext>
              </a:extLst>
            </p:cNvPr>
            <p:cNvSpPr/>
            <p:nvPr/>
          </p:nvSpPr>
          <p:spPr>
            <a:xfrm>
              <a:off x="8512493" y="3459480"/>
              <a:ext cx="266700" cy="9525"/>
            </a:xfrm>
            <a:custGeom>
              <a:avLst/>
              <a:gdLst>
                <a:gd name="connsiteX0" fmla="*/ 0 w 266700"/>
                <a:gd name="connsiteY0" fmla="*/ 0 h 0"/>
                <a:gd name="connsiteX1" fmla="*/ 274320 w 266700"/>
                <a:gd name="connsiteY1" fmla="*/ 0 h 0"/>
                <a:gd name="connsiteX2" fmla="*/ 274320 w 266700"/>
                <a:gd name="connsiteY2" fmla="*/ 7620 h 0"/>
                <a:gd name="connsiteX3" fmla="*/ 0 w 2667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>
                  <a:moveTo>
                    <a:pt x="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A8CF552-148C-4D32-B8DC-91BDC6EF1E73}"/>
                </a:ext>
              </a:extLst>
            </p:cNvPr>
            <p:cNvSpPr/>
            <p:nvPr/>
          </p:nvSpPr>
          <p:spPr>
            <a:xfrm>
              <a:off x="8641080" y="3439478"/>
              <a:ext cx="161925" cy="9525"/>
            </a:xfrm>
            <a:custGeom>
              <a:avLst/>
              <a:gdLst>
                <a:gd name="connsiteX0" fmla="*/ 0 w 161925"/>
                <a:gd name="connsiteY0" fmla="*/ 0 h 0"/>
                <a:gd name="connsiteX1" fmla="*/ 166688 w 161925"/>
                <a:gd name="connsiteY1" fmla="*/ 0 h 0"/>
                <a:gd name="connsiteX2" fmla="*/ 166688 w 161925"/>
                <a:gd name="connsiteY2" fmla="*/ 7620 h 0"/>
                <a:gd name="connsiteX3" fmla="*/ 0 w 1619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>
                  <a:moveTo>
                    <a:pt x="0" y="0"/>
                  </a:moveTo>
                  <a:lnTo>
                    <a:pt x="166688" y="0"/>
                  </a:lnTo>
                  <a:lnTo>
                    <a:pt x="16668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24810CF-83B8-4D99-BB8D-653805CAF4CC}"/>
                </a:ext>
              </a:extLst>
            </p:cNvPr>
            <p:cNvSpPr/>
            <p:nvPr/>
          </p:nvSpPr>
          <p:spPr>
            <a:xfrm>
              <a:off x="8841105" y="3439478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7630 w 85725"/>
                <a:gd name="connsiteY1" fmla="*/ 0 h 0"/>
                <a:gd name="connsiteX2" fmla="*/ 87630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7630" y="0"/>
                  </a:lnTo>
                  <a:lnTo>
                    <a:pt x="876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B298962-B945-47F4-B56A-9A3A178B4FF0}"/>
                </a:ext>
              </a:extLst>
            </p:cNvPr>
            <p:cNvSpPr/>
            <p:nvPr/>
          </p:nvSpPr>
          <p:spPr>
            <a:xfrm>
              <a:off x="8820150" y="3459480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4305 w 152400"/>
                <a:gd name="connsiteY1" fmla="*/ 0 h 0"/>
                <a:gd name="connsiteX2" fmla="*/ 154305 w 152400"/>
                <a:gd name="connsiteY2" fmla="*/ 7620 h 0"/>
                <a:gd name="connsiteX3" fmla="*/ 0 w 1524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4305" y="0"/>
                  </a:lnTo>
                  <a:lnTo>
                    <a:pt x="15430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5BB39AA-EFB4-41EB-A0A7-5B98E6F30DB1}"/>
                </a:ext>
              </a:extLst>
            </p:cNvPr>
            <p:cNvSpPr/>
            <p:nvPr/>
          </p:nvSpPr>
          <p:spPr>
            <a:xfrm>
              <a:off x="8677275" y="3419475"/>
              <a:ext cx="57150" cy="9525"/>
            </a:xfrm>
            <a:custGeom>
              <a:avLst/>
              <a:gdLst>
                <a:gd name="connsiteX0" fmla="*/ 0 w 57150"/>
                <a:gd name="connsiteY0" fmla="*/ 0 h 0"/>
                <a:gd name="connsiteX1" fmla="*/ 63818 w 57150"/>
                <a:gd name="connsiteY1" fmla="*/ 0 h 0"/>
                <a:gd name="connsiteX2" fmla="*/ 63818 w 57150"/>
                <a:gd name="connsiteY2" fmla="*/ 7620 h 0"/>
                <a:gd name="connsiteX3" fmla="*/ 0 w 571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>
                  <a:moveTo>
                    <a:pt x="0" y="0"/>
                  </a:moveTo>
                  <a:lnTo>
                    <a:pt x="63818" y="0"/>
                  </a:lnTo>
                  <a:lnTo>
                    <a:pt x="6381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90E6F7E-1ABB-4703-AC54-817997C2B421}"/>
                </a:ext>
              </a:extLst>
            </p:cNvPr>
            <p:cNvSpPr/>
            <p:nvPr/>
          </p:nvSpPr>
          <p:spPr>
            <a:xfrm>
              <a:off x="8270558" y="3499485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5725 w 85725"/>
                <a:gd name="connsiteY1" fmla="*/ 0 h 0"/>
                <a:gd name="connsiteX2" fmla="*/ 85725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5725" y="0"/>
                  </a:lnTo>
                  <a:lnTo>
                    <a:pt x="8572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6DD8833-C4E5-429B-BFB5-92CB46F78008}"/>
                </a:ext>
              </a:extLst>
            </p:cNvPr>
            <p:cNvSpPr/>
            <p:nvPr/>
          </p:nvSpPr>
          <p:spPr>
            <a:xfrm>
              <a:off x="8270558" y="3518535"/>
              <a:ext cx="180975" cy="9525"/>
            </a:xfrm>
            <a:custGeom>
              <a:avLst/>
              <a:gdLst>
                <a:gd name="connsiteX0" fmla="*/ 0 w 180975"/>
                <a:gd name="connsiteY0" fmla="*/ 0 h 0"/>
                <a:gd name="connsiteX1" fmla="*/ 182880 w 180975"/>
                <a:gd name="connsiteY1" fmla="*/ 0 h 0"/>
                <a:gd name="connsiteX2" fmla="*/ 182880 w 180975"/>
                <a:gd name="connsiteY2" fmla="*/ 7620 h 0"/>
                <a:gd name="connsiteX3" fmla="*/ 0 w 1809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>
                  <a:moveTo>
                    <a:pt x="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F278D19-1D97-49DF-BD1D-38435B96E2FF}"/>
                </a:ext>
              </a:extLst>
            </p:cNvPr>
            <p:cNvSpPr/>
            <p:nvPr/>
          </p:nvSpPr>
          <p:spPr>
            <a:xfrm>
              <a:off x="8316278" y="353853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6A18D07-35F9-4BB6-B2E5-7FE0B33EFCC3}"/>
                </a:ext>
              </a:extLst>
            </p:cNvPr>
            <p:cNvSpPr/>
            <p:nvPr/>
          </p:nvSpPr>
          <p:spPr>
            <a:xfrm>
              <a:off x="8316278" y="355854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8573 h 0"/>
                <a:gd name="connsiteX3" fmla="*/ 0 w 142875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2568E80-214C-4A60-9DE5-B3B4894FA327}"/>
                </a:ext>
              </a:extLst>
            </p:cNvPr>
            <p:cNvSpPr/>
            <p:nvPr/>
          </p:nvSpPr>
          <p:spPr>
            <a:xfrm>
              <a:off x="8421053" y="3578543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5732 w 142875"/>
                <a:gd name="connsiteY1" fmla="*/ 0 h 0"/>
                <a:gd name="connsiteX2" fmla="*/ 14573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5732" y="0"/>
                  </a:lnTo>
                  <a:lnTo>
                    <a:pt x="14573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6A06774-4099-43FB-8C39-C0EE316C00C5}"/>
                </a:ext>
              </a:extLst>
            </p:cNvPr>
            <p:cNvSpPr/>
            <p:nvPr/>
          </p:nvSpPr>
          <p:spPr>
            <a:xfrm>
              <a:off x="8409623" y="349948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50495 w 142875"/>
                <a:gd name="connsiteY1" fmla="*/ 0 h 0"/>
                <a:gd name="connsiteX2" fmla="*/ 150495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50495" y="0"/>
                  </a:lnTo>
                  <a:lnTo>
                    <a:pt x="15049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E79D745-4609-478E-B272-E9931C627ED4}"/>
                </a:ext>
              </a:extLst>
            </p:cNvPr>
            <p:cNvSpPr/>
            <p:nvPr/>
          </p:nvSpPr>
          <p:spPr>
            <a:xfrm>
              <a:off x="8599170" y="3499485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6200 w 76200"/>
                <a:gd name="connsiteY1" fmla="*/ 0 h 0"/>
                <a:gd name="connsiteX2" fmla="*/ 76200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  <a:lnTo>
                    <a:pt x="762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D2A49BD-DC0A-4956-A313-B5DF95D72584}"/>
                </a:ext>
              </a:extLst>
            </p:cNvPr>
            <p:cNvSpPr/>
            <p:nvPr/>
          </p:nvSpPr>
          <p:spPr>
            <a:xfrm>
              <a:off x="8724900" y="3499485"/>
              <a:ext cx="238125" cy="9525"/>
            </a:xfrm>
            <a:custGeom>
              <a:avLst/>
              <a:gdLst>
                <a:gd name="connsiteX0" fmla="*/ 0 w 238125"/>
                <a:gd name="connsiteY0" fmla="*/ 0 h 0"/>
                <a:gd name="connsiteX1" fmla="*/ 241935 w 238125"/>
                <a:gd name="connsiteY1" fmla="*/ 0 h 0"/>
                <a:gd name="connsiteX2" fmla="*/ 241935 w 238125"/>
                <a:gd name="connsiteY2" fmla="*/ 7620 h 0"/>
                <a:gd name="connsiteX3" fmla="*/ 0 w 2381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>
                  <a:moveTo>
                    <a:pt x="0" y="0"/>
                  </a:moveTo>
                  <a:lnTo>
                    <a:pt x="241935" y="0"/>
                  </a:lnTo>
                  <a:lnTo>
                    <a:pt x="24193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6EA176-0237-407B-A26F-5E5304158C4F}"/>
                </a:ext>
              </a:extLst>
            </p:cNvPr>
            <p:cNvSpPr/>
            <p:nvPr/>
          </p:nvSpPr>
          <p:spPr>
            <a:xfrm>
              <a:off x="8497253" y="3518535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  <a:gd name="connsiteX2" fmla="*/ 152400 w 152400"/>
                <a:gd name="connsiteY2" fmla="*/ 7620 h 0"/>
                <a:gd name="connsiteX3" fmla="*/ 0 w 1524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EEB8C67-61F1-4384-B1C9-B1D9AD16248B}"/>
                </a:ext>
              </a:extLst>
            </p:cNvPr>
            <p:cNvSpPr/>
            <p:nvPr/>
          </p:nvSpPr>
          <p:spPr>
            <a:xfrm>
              <a:off x="8512493" y="3538538"/>
              <a:ext cx="161925" cy="9525"/>
            </a:xfrm>
            <a:custGeom>
              <a:avLst/>
              <a:gdLst>
                <a:gd name="connsiteX0" fmla="*/ 0 w 161925"/>
                <a:gd name="connsiteY0" fmla="*/ 0 h 0"/>
                <a:gd name="connsiteX1" fmla="*/ 170498 w 161925"/>
                <a:gd name="connsiteY1" fmla="*/ 0 h 0"/>
                <a:gd name="connsiteX2" fmla="*/ 170498 w 161925"/>
                <a:gd name="connsiteY2" fmla="*/ 7620 h 0"/>
                <a:gd name="connsiteX3" fmla="*/ 0 w 1619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>
                  <a:moveTo>
                    <a:pt x="0" y="0"/>
                  </a:moveTo>
                  <a:lnTo>
                    <a:pt x="170498" y="0"/>
                  </a:lnTo>
                  <a:lnTo>
                    <a:pt x="1704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20E5357-7850-41FC-AC39-4C19589219EF}"/>
                </a:ext>
              </a:extLst>
            </p:cNvPr>
            <p:cNvSpPr/>
            <p:nvPr/>
          </p:nvSpPr>
          <p:spPr>
            <a:xfrm>
              <a:off x="8512493" y="3558540"/>
              <a:ext cx="114300" cy="9525"/>
            </a:xfrm>
            <a:custGeom>
              <a:avLst/>
              <a:gdLst>
                <a:gd name="connsiteX0" fmla="*/ 0 w 114300"/>
                <a:gd name="connsiteY0" fmla="*/ 0 h 0"/>
                <a:gd name="connsiteX1" fmla="*/ 116205 w 114300"/>
                <a:gd name="connsiteY1" fmla="*/ 0 h 0"/>
                <a:gd name="connsiteX2" fmla="*/ 116205 w 114300"/>
                <a:gd name="connsiteY2" fmla="*/ 8573 h 0"/>
                <a:gd name="connsiteX3" fmla="*/ 0 w 114300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>
                  <a:moveTo>
                    <a:pt x="0" y="0"/>
                  </a:moveTo>
                  <a:lnTo>
                    <a:pt x="116205" y="0"/>
                  </a:lnTo>
                  <a:lnTo>
                    <a:pt x="116205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BB4E97E-9EA2-4D91-9CA6-272EE9D66C28}"/>
                </a:ext>
              </a:extLst>
            </p:cNvPr>
            <p:cNvSpPr/>
            <p:nvPr/>
          </p:nvSpPr>
          <p:spPr>
            <a:xfrm>
              <a:off x="8724900" y="3538538"/>
              <a:ext cx="123825" cy="9525"/>
            </a:xfrm>
            <a:custGeom>
              <a:avLst/>
              <a:gdLst>
                <a:gd name="connsiteX0" fmla="*/ 0 w 123825"/>
                <a:gd name="connsiteY0" fmla="*/ 0 h 0"/>
                <a:gd name="connsiteX1" fmla="*/ 126682 w 123825"/>
                <a:gd name="connsiteY1" fmla="*/ 0 h 0"/>
                <a:gd name="connsiteX2" fmla="*/ 126682 w 123825"/>
                <a:gd name="connsiteY2" fmla="*/ 7620 h 0"/>
                <a:gd name="connsiteX3" fmla="*/ 0 w 1238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>
                  <a:moveTo>
                    <a:pt x="0" y="0"/>
                  </a:moveTo>
                  <a:lnTo>
                    <a:pt x="126682" y="0"/>
                  </a:lnTo>
                  <a:lnTo>
                    <a:pt x="12668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5E6794-E123-494E-A192-BB7C2F24461A}"/>
                </a:ext>
              </a:extLst>
            </p:cNvPr>
            <p:cNvSpPr/>
            <p:nvPr/>
          </p:nvSpPr>
          <p:spPr>
            <a:xfrm>
              <a:off x="8662035" y="3558540"/>
              <a:ext cx="219075" cy="9525"/>
            </a:xfrm>
            <a:custGeom>
              <a:avLst/>
              <a:gdLst>
                <a:gd name="connsiteX0" fmla="*/ 0 w 219075"/>
                <a:gd name="connsiteY0" fmla="*/ 0 h 0"/>
                <a:gd name="connsiteX1" fmla="*/ 222885 w 219075"/>
                <a:gd name="connsiteY1" fmla="*/ 0 h 0"/>
                <a:gd name="connsiteX2" fmla="*/ 222885 w 219075"/>
                <a:gd name="connsiteY2" fmla="*/ 8573 h 0"/>
                <a:gd name="connsiteX3" fmla="*/ 0 w 219075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>
                  <a:moveTo>
                    <a:pt x="0" y="0"/>
                  </a:moveTo>
                  <a:lnTo>
                    <a:pt x="222885" y="0"/>
                  </a:lnTo>
                  <a:lnTo>
                    <a:pt x="222885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ECA1BB1-015E-4572-AD98-DD85B2C1A870}"/>
                </a:ext>
              </a:extLst>
            </p:cNvPr>
            <p:cNvSpPr/>
            <p:nvPr/>
          </p:nvSpPr>
          <p:spPr>
            <a:xfrm>
              <a:off x="8913495" y="3558540"/>
              <a:ext cx="47625" cy="9525"/>
            </a:xfrm>
            <a:custGeom>
              <a:avLst/>
              <a:gdLst>
                <a:gd name="connsiteX0" fmla="*/ 0 w 47625"/>
                <a:gd name="connsiteY0" fmla="*/ 0 h 0"/>
                <a:gd name="connsiteX1" fmla="*/ 56198 w 47625"/>
                <a:gd name="connsiteY1" fmla="*/ 0 h 0"/>
                <a:gd name="connsiteX2" fmla="*/ 56198 w 47625"/>
                <a:gd name="connsiteY2" fmla="*/ 8573 h 0"/>
                <a:gd name="connsiteX3" fmla="*/ 0 w 47625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0" y="0"/>
                  </a:moveTo>
                  <a:lnTo>
                    <a:pt x="56198" y="0"/>
                  </a:lnTo>
                  <a:lnTo>
                    <a:pt x="56198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8CE0085-39E7-44F1-A03C-6DE0932F3B4B}"/>
                </a:ext>
              </a:extLst>
            </p:cNvPr>
            <p:cNvSpPr/>
            <p:nvPr/>
          </p:nvSpPr>
          <p:spPr>
            <a:xfrm>
              <a:off x="8607743" y="3578543"/>
              <a:ext cx="104775" cy="9525"/>
            </a:xfrm>
            <a:custGeom>
              <a:avLst/>
              <a:gdLst>
                <a:gd name="connsiteX0" fmla="*/ 0 w 104775"/>
                <a:gd name="connsiteY0" fmla="*/ 0 h 0"/>
                <a:gd name="connsiteX1" fmla="*/ 108585 w 104775"/>
                <a:gd name="connsiteY1" fmla="*/ 0 h 0"/>
                <a:gd name="connsiteX2" fmla="*/ 108585 w 104775"/>
                <a:gd name="connsiteY2" fmla="*/ 7620 h 0"/>
                <a:gd name="connsiteX3" fmla="*/ 0 w 1047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>
                  <a:moveTo>
                    <a:pt x="0" y="0"/>
                  </a:moveTo>
                  <a:lnTo>
                    <a:pt x="108585" y="0"/>
                  </a:lnTo>
                  <a:lnTo>
                    <a:pt x="10858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C41654B-EA74-4429-8129-5EA6F3F51C73}"/>
                </a:ext>
              </a:extLst>
            </p:cNvPr>
            <p:cNvSpPr/>
            <p:nvPr/>
          </p:nvSpPr>
          <p:spPr>
            <a:xfrm>
              <a:off x="8740140" y="3578543"/>
              <a:ext cx="200025" cy="9525"/>
            </a:xfrm>
            <a:custGeom>
              <a:avLst/>
              <a:gdLst>
                <a:gd name="connsiteX0" fmla="*/ 0 w 200025"/>
                <a:gd name="connsiteY0" fmla="*/ 0 h 0"/>
                <a:gd name="connsiteX1" fmla="*/ 201930 w 200025"/>
                <a:gd name="connsiteY1" fmla="*/ 0 h 0"/>
                <a:gd name="connsiteX2" fmla="*/ 201930 w 200025"/>
                <a:gd name="connsiteY2" fmla="*/ 7620 h 0"/>
                <a:gd name="connsiteX3" fmla="*/ 0 w 2000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>
                  <a:moveTo>
                    <a:pt x="0" y="0"/>
                  </a:moveTo>
                  <a:lnTo>
                    <a:pt x="201930" y="0"/>
                  </a:lnTo>
                  <a:lnTo>
                    <a:pt x="2019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2276BBF-24F0-42DE-8F2A-30F22B12C187}"/>
                </a:ext>
              </a:extLst>
            </p:cNvPr>
            <p:cNvSpPr/>
            <p:nvPr/>
          </p:nvSpPr>
          <p:spPr>
            <a:xfrm>
              <a:off x="8316278" y="361854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EF6E8C3-42A1-4B0F-AE63-1CC62695674C}"/>
                </a:ext>
              </a:extLst>
            </p:cNvPr>
            <p:cNvSpPr/>
            <p:nvPr/>
          </p:nvSpPr>
          <p:spPr>
            <a:xfrm>
              <a:off x="8316278" y="363855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16A316E-4132-4739-A4CC-6622862011AA}"/>
                </a:ext>
              </a:extLst>
            </p:cNvPr>
            <p:cNvSpPr/>
            <p:nvPr/>
          </p:nvSpPr>
          <p:spPr>
            <a:xfrm>
              <a:off x="8512493" y="3618548"/>
              <a:ext cx="238125" cy="9525"/>
            </a:xfrm>
            <a:custGeom>
              <a:avLst/>
              <a:gdLst>
                <a:gd name="connsiteX0" fmla="*/ 0 w 238125"/>
                <a:gd name="connsiteY0" fmla="*/ 0 h 0"/>
                <a:gd name="connsiteX1" fmla="*/ 246698 w 238125"/>
                <a:gd name="connsiteY1" fmla="*/ 0 h 0"/>
                <a:gd name="connsiteX2" fmla="*/ 246698 w 238125"/>
                <a:gd name="connsiteY2" fmla="*/ 7620 h 0"/>
                <a:gd name="connsiteX3" fmla="*/ 0 w 2381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>
                  <a:moveTo>
                    <a:pt x="0" y="0"/>
                  </a:moveTo>
                  <a:lnTo>
                    <a:pt x="246698" y="0"/>
                  </a:lnTo>
                  <a:lnTo>
                    <a:pt x="2466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D2A7A6B-6576-4547-A08D-2BFCA33E9818}"/>
                </a:ext>
              </a:extLst>
            </p:cNvPr>
            <p:cNvSpPr/>
            <p:nvPr/>
          </p:nvSpPr>
          <p:spPr>
            <a:xfrm>
              <a:off x="8512493" y="3638550"/>
              <a:ext cx="133350" cy="9525"/>
            </a:xfrm>
            <a:custGeom>
              <a:avLst/>
              <a:gdLst>
                <a:gd name="connsiteX0" fmla="*/ 0 w 133350"/>
                <a:gd name="connsiteY0" fmla="*/ 0 h 0"/>
                <a:gd name="connsiteX1" fmla="*/ 135255 w 133350"/>
                <a:gd name="connsiteY1" fmla="*/ 0 h 0"/>
                <a:gd name="connsiteX2" fmla="*/ 135255 w 133350"/>
                <a:gd name="connsiteY2" fmla="*/ 7620 h 0"/>
                <a:gd name="connsiteX3" fmla="*/ 0 w 1333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>
                  <a:moveTo>
                    <a:pt x="0" y="0"/>
                  </a:moveTo>
                  <a:lnTo>
                    <a:pt x="135255" y="0"/>
                  </a:lnTo>
                  <a:lnTo>
                    <a:pt x="13525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64D881A-C049-4739-8D02-1EE0CB37C158}"/>
                </a:ext>
              </a:extLst>
            </p:cNvPr>
            <p:cNvSpPr/>
            <p:nvPr/>
          </p:nvSpPr>
          <p:spPr>
            <a:xfrm>
              <a:off x="8795385" y="3618548"/>
              <a:ext cx="66675" cy="9525"/>
            </a:xfrm>
            <a:custGeom>
              <a:avLst/>
              <a:gdLst>
                <a:gd name="connsiteX0" fmla="*/ 0 w 66675"/>
                <a:gd name="connsiteY0" fmla="*/ 0 h 0"/>
                <a:gd name="connsiteX1" fmla="*/ 67628 w 66675"/>
                <a:gd name="connsiteY1" fmla="*/ 0 h 0"/>
                <a:gd name="connsiteX2" fmla="*/ 67628 w 66675"/>
                <a:gd name="connsiteY2" fmla="*/ 7620 h 0"/>
                <a:gd name="connsiteX3" fmla="*/ 0 w 666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>
                  <a:moveTo>
                    <a:pt x="0" y="0"/>
                  </a:moveTo>
                  <a:lnTo>
                    <a:pt x="67628" y="0"/>
                  </a:lnTo>
                  <a:lnTo>
                    <a:pt x="6762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A857143-CA1A-41EA-BC22-768517C2AA9C}"/>
                </a:ext>
              </a:extLst>
            </p:cNvPr>
            <p:cNvSpPr/>
            <p:nvPr/>
          </p:nvSpPr>
          <p:spPr>
            <a:xfrm>
              <a:off x="8891588" y="3618548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82868 w 76200"/>
                <a:gd name="connsiteY1" fmla="*/ 0 h 0"/>
                <a:gd name="connsiteX2" fmla="*/ 82868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82868" y="0"/>
                  </a:lnTo>
                  <a:lnTo>
                    <a:pt x="8286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27B454-3C27-4F21-80BF-473C23372AA9}"/>
                </a:ext>
              </a:extLst>
            </p:cNvPr>
            <p:cNvSpPr/>
            <p:nvPr/>
          </p:nvSpPr>
          <p:spPr>
            <a:xfrm>
              <a:off x="8778240" y="363855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8A58759-F0C7-4773-AD53-AFE3A43A7B80}"/>
                </a:ext>
              </a:extLst>
            </p:cNvPr>
            <p:cNvSpPr/>
            <p:nvPr/>
          </p:nvSpPr>
          <p:spPr>
            <a:xfrm>
              <a:off x="8677275" y="3638550"/>
              <a:ext cx="57150" cy="9525"/>
            </a:xfrm>
            <a:custGeom>
              <a:avLst/>
              <a:gdLst>
                <a:gd name="connsiteX0" fmla="*/ 0 w 57150"/>
                <a:gd name="connsiteY0" fmla="*/ 0 h 0"/>
                <a:gd name="connsiteX1" fmla="*/ 63818 w 57150"/>
                <a:gd name="connsiteY1" fmla="*/ 0 h 0"/>
                <a:gd name="connsiteX2" fmla="*/ 63818 w 57150"/>
                <a:gd name="connsiteY2" fmla="*/ 7620 h 0"/>
                <a:gd name="connsiteX3" fmla="*/ 0 w 571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>
                  <a:moveTo>
                    <a:pt x="0" y="0"/>
                  </a:moveTo>
                  <a:lnTo>
                    <a:pt x="63818" y="0"/>
                  </a:lnTo>
                  <a:lnTo>
                    <a:pt x="6381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64F70B1-7B67-41AB-A1F3-096B69B6B838}"/>
                </a:ext>
              </a:extLst>
            </p:cNvPr>
            <p:cNvSpPr/>
            <p:nvPr/>
          </p:nvSpPr>
          <p:spPr>
            <a:xfrm>
              <a:off x="8270558" y="3671888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5725 w 85725"/>
                <a:gd name="connsiteY1" fmla="*/ 0 h 0"/>
                <a:gd name="connsiteX2" fmla="*/ 85725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5725" y="0"/>
                  </a:lnTo>
                  <a:lnTo>
                    <a:pt x="8572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8B2F917-B7AC-479E-892B-8F1D8D90CE7D}"/>
                </a:ext>
              </a:extLst>
            </p:cNvPr>
            <p:cNvSpPr/>
            <p:nvPr/>
          </p:nvSpPr>
          <p:spPr>
            <a:xfrm>
              <a:off x="8270558" y="3691890"/>
              <a:ext cx="180975" cy="9525"/>
            </a:xfrm>
            <a:custGeom>
              <a:avLst/>
              <a:gdLst>
                <a:gd name="connsiteX0" fmla="*/ 0 w 180975"/>
                <a:gd name="connsiteY0" fmla="*/ 0 h 0"/>
                <a:gd name="connsiteX1" fmla="*/ 182880 w 180975"/>
                <a:gd name="connsiteY1" fmla="*/ 0 h 0"/>
                <a:gd name="connsiteX2" fmla="*/ 182880 w 180975"/>
                <a:gd name="connsiteY2" fmla="*/ 7620 h 0"/>
                <a:gd name="connsiteX3" fmla="*/ 0 w 1809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>
                  <a:moveTo>
                    <a:pt x="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D5B01-C00A-4E01-BCF4-EF4C1D8AC318}"/>
                </a:ext>
              </a:extLst>
            </p:cNvPr>
            <p:cNvSpPr/>
            <p:nvPr/>
          </p:nvSpPr>
          <p:spPr>
            <a:xfrm>
              <a:off x="8316278" y="3711893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7C81A02-D198-4439-99C9-18458D8F07C9}"/>
                </a:ext>
              </a:extLst>
            </p:cNvPr>
            <p:cNvSpPr/>
            <p:nvPr/>
          </p:nvSpPr>
          <p:spPr>
            <a:xfrm>
              <a:off x="8316278" y="373189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E3A8C14-A695-477C-A0FA-ACD22038FFCD}"/>
                </a:ext>
              </a:extLst>
            </p:cNvPr>
            <p:cNvSpPr/>
            <p:nvPr/>
          </p:nvSpPr>
          <p:spPr>
            <a:xfrm>
              <a:off x="8421053" y="375189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5732 w 142875"/>
                <a:gd name="connsiteY1" fmla="*/ 0 h 0"/>
                <a:gd name="connsiteX2" fmla="*/ 14573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5732" y="0"/>
                  </a:lnTo>
                  <a:lnTo>
                    <a:pt x="14573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AD3C594-CF75-440A-9114-09B67B53D2EB}"/>
                </a:ext>
              </a:extLst>
            </p:cNvPr>
            <p:cNvSpPr/>
            <p:nvPr/>
          </p:nvSpPr>
          <p:spPr>
            <a:xfrm>
              <a:off x="8409623" y="367188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50495 w 142875"/>
                <a:gd name="connsiteY1" fmla="*/ 0 h 0"/>
                <a:gd name="connsiteX2" fmla="*/ 150495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50495" y="0"/>
                  </a:lnTo>
                  <a:lnTo>
                    <a:pt x="15049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3270C8A-18FA-4A0F-851E-35C4639A34A3}"/>
                </a:ext>
              </a:extLst>
            </p:cNvPr>
            <p:cNvSpPr/>
            <p:nvPr/>
          </p:nvSpPr>
          <p:spPr>
            <a:xfrm>
              <a:off x="8599170" y="3671888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6200 w 76200"/>
                <a:gd name="connsiteY1" fmla="*/ 0 h 0"/>
                <a:gd name="connsiteX2" fmla="*/ 76200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  <a:lnTo>
                    <a:pt x="762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A0DAB53-C85C-46C4-99C7-AC9E65C007D9}"/>
                </a:ext>
              </a:extLst>
            </p:cNvPr>
            <p:cNvSpPr/>
            <p:nvPr/>
          </p:nvSpPr>
          <p:spPr>
            <a:xfrm>
              <a:off x="8724900" y="367188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3827 w 142875"/>
                <a:gd name="connsiteY1" fmla="*/ 0 h 0"/>
                <a:gd name="connsiteX2" fmla="*/ 143827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3827" y="0"/>
                  </a:lnTo>
                  <a:lnTo>
                    <a:pt x="143827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D0A7D97-E59A-4407-BEBB-B737FD770714}"/>
                </a:ext>
              </a:extLst>
            </p:cNvPr>
            <p:cNvSpPr/>
            <p:nvPr/>
          </p:nvSpPr>
          <p:spPr>
            <a:xfrm>
              <a:off x="8497253" y="3691890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  <a:gd name="connsiteX2" fmla="*/ 152400 w 152400"/>
                <a:gd name="connsiteY2" fmla="*/ 7620 h 0"/>
                <a:gd name="connsiteX3" fmla="*/ 0 w 1524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D64B489-5BC1-4A9F-A378-502EA932806A}"/>
                </a:ext>
              </a:extLst>
            </p:cNvPr>
            <p:cNvSpPr/>
            <p:nvPr/>
          </p:nvSpPr>
          <p:spPr>
            <a:xfrm>
              <a:off x="8512493" y="3711893"/>
              <a:ext cx="161925" cy="9525"/>
            </a:xfrm>
            <a:custGeom>
              <a:avLst/>
              <a:gdLst>
                <a:gd name="connsiteX0" fmla="*/ 0 w 161925"/>
                <a:gd name="connsiteY0" fmla="*/ 0 h 0"/>
                <a:gd name="connsiteX1" fmla="*/ 170498 w 161925"/>
                <a:gd name="connsiteY1" fmla="*/ 0 h 0"/>
                <a:gd name="connsiteX2" fmla="*/ 170498 w 161925"/>
                <a:gd name="connsiteY2" fmla="*/ 7620 h 0"/>
                <a:gd name="connsiteX3" fmla="*/ 0 w 1619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>
                  <a:moveTo>
                    <a:pt x="0" y="0"/>
                  </a:moveTo>
                  <a:lnTo>
                    <a:pt x="170498" y="0"/>
                  </a:lnTo>
                  <a:lnTo>
                    <a:pt x="1704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D4E882C-0DA0-42FB-A746-8D2E6D1C15BE}"/>
                </a:ext>
              </a:extLst>
            </p:cNvPr>
            <p:cNvSpPr/>
            <p:nvPr/>
          </p:nvSpPr>
          <p:spPr>
            <a:xfrm>
              <a:off x="8512493" y="3731895"/>
              <a:ext cx="114300" cy="9525"/>
            </a:xfrm>
            <a:custGeom>
              <a:avLst/>
              <a:gdLst>
                <a:gd name="connsiteX0" fmla="*/ 0 w 114300"/>
                <a:gd name="connsiteY0" fmla="*/ 0 h 0"/>
                <a:gd name="connsiteX1" fmla="*/ 116205 w 114300"/>
                <a:gd name="connsiteY1" fmla="*/ 0 h 0"/>
                <a:gd name="connsiteX2" fmla="*/ 116205 w 114300"/>
                <a:gd name="connsiteY2" fmla="*/ 7620 h 0"/>
                <a:gd name="connsiteX3" fmla="*/ 0 w 1143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>
                  <a:moveTo>
                    <a:pt x="0" y="0"/>
                  </a:moveTo>
                  <a:lnTo>
                    <a:pt x="116205" y="0"/>
                  </a:lnTo>
                  <a:lnTo>
                    <a:pt x="11620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0C00C71-382A-4D3B-AEA4-42342B3DAE47}"/>
                </a:ext>
              </a:extLst>
            </p:cNvPr>
            <p:cNvSpPr/>
            <p:nvPr/>
          </p:nvSpPr>
          <p:spPr>
            <a:xfrm>
              <a:off x="8724900" y="3711893"/>
              <a:ext cx="123825" cy="9525"/>
            </a:xfrm>
            <a:custGeom>
              <a:avLst/>
              <a:gdLst>
                <a:gd name="connsiteX0" fmla="*/ 0 w 123825"/>
                <a:gd name="connsiteY0" fmla="*/ 0 h 0"/>
                <a:gd name="connsiteX1" fmla="*/ 126682 w 123825"/>
                <a:gd name="connsiteY1" fmla="*/ 0 h 0"/>
                <a:gd name="connsiteX2" fmla="*/ 126682 w 123825"/>
                <a:gd name="connsiteY2" fmla="*/ 7620 h 0"/>
                <a:gd name="connsiteX3" fmla="*/ 0 w 1238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>
                  <a:moveTo>
                    <a:pt x="0" y="0"/>
                  </a:moveTo>
                  <a:lnTo>
                    <a:pt x="126682" y="0"/>
                  </a:lnTo>
                  <a:lnTo>
                    <a:pt x="12668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0E4D5D7-199F-4110-B6EB-0D5F5CB8F876}"/>
                </a:ext>
              </a:extLst>
            </p:cNvPr>
            <p:cNvSpPr/>
            <p:nvPr/>
          </p:nvSpPr>
          <p:spPr>
            <a:xfrm>
              <a:off x="8884920" y="3711893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7152 w 76200"/>
                <a:gd name="connsiteY1" fmla="*/ 0 h 0"/>
                <a:gd name="connsiteX2" fmla="*/ 77152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7152" y="0"/>
                  </a:lnTo>
                  <a:lnTo>
                    <a:pt x="7715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2920B86-33D7-4DE2-8C33-2678D7076522}"/>
                </a:ext>
              </a:extLst>
            </p:cNvPr>
            <p:cNvSpPr/>
            <p:nvPr/>
          </p:nvSpPr>
          <p:spPr>
            <a:xfrm>
              <a:off x="8662035" y="3731895"/>
              <a:ext cx="219075" cy="9525"/>
            </a:xfrm>
            <a:custGeom>
              <a:avLst/>
              <a:gdLst>
                <a:gd name="connsiteX0" fmla="*/ 0 w 219075"/>
                <a:gd name="connsiteY0" fmla="*/ 0 h 0"/>
                <a:gd name="connsiteX1" fmla="*/ 222885 w 219075"/>
                <a:gd name="connsiteY1" fmla="*/ 0 h 0"/>
                <a:gd name="connsiteX2" fmla="*/ 222885 w 219075"/>
                <a:gd name="connsiteY2" fmla="*/ 7620 h 0"/>
                <a:gd name="connsiteX3" fmla="*/ 0 w 2190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>
                  <a:moveTo>
                    <a:pt x="0" y="0"/>
                  </a:moveTo>
                  <a:lnTo>
                    <a:pt x="222885" y="0"/>
                  </a:lnTo>
                  <a:lnTo>
                    <a:pt x="22288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672C2B8-DDD7-467D-9668-C3B3A0CF8292}"/>
                </a:ext>
              </a:extLst>
            </p:cNvPr>
            <p:cNvSpPr/>
            <p:nvPr/>
          </p:nvSpPr>
          <p:spPr>
            <a:xfrm>
              <a:off x="8913495" y="3731895"/>
              <a:ext cx="47625" cy="9525"/>
            </a:xfrm>
            <a:custGeom>
              <a:avLst/>
              <a:gdLst>
                <a:gd name="connsiteX0" fmla="*/ 0 w 47625"/>
                <a:gd name="connsiteY0" fmla="*/ 0 h 0"/>
                <a:gd name="connsiteX1" fmla="*/ 56198 w 47625"/>
                <a:gd name="connsiteY1" fmla="*/ 0 h 0"/>
                <a:gd name="connsiteX2" fmla="*/ 56198 w 47625"/>
                <a:gd name="connsiteY2" fmla="*/ 7620 h 0"/>
                <a:gd name="connsiteX3" fmla="*/ 0 w 476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0" y="0"/>
                  </a:moveTo>
                  <a:lnTo>
                    <a:pt x="56198" y="0"/>
                  </a:lnTo>
                  <a:lnTo>
                    <a:pt x="561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357999E-1F1F-4C21-BEB8-E40DCE36BDE5}"/>
                </a:ext>
              </a:extLst>
            </p:cNvPr>
            <p:cNvSpPr/>
            <p:nvPr/>
          </p:nvSpPr>
          <p:spPr>
            <a:xfrm>
              <a:off x="8607743" y="3751898"/>
              <a:ext cx="104775" cy="9525"/>
            </a:xfrm>
            <a:custGeom>
              <a:avLst/>
              <a:gdLst>
                <a:gd name="connsiteX0" fmla="*/ 0 w 104775"/>
                <a:gd name="connsiteY0" fmla="*/ 0 h 0"/>
                <a:gd name="connsiteX1" fmla="*/ 108585 w 104775"/>
                <a:gd name="connsiteY1" fmla="*/ 0 h 0"/>
                <a:gd name="connsiteX2" fmla="*/ 108585 w 104775"/>
                <a:gd name="connsiteY2" fmla="*/ 7620 h 0"/>
                <a:gd name="connsiteX3" fmla="*/ 0 w 1047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>
                  <a:moveTo>
                    <a:pt x="0" y="0"/>
                  </a:moveTo>
                  <a:lnTo>
                    <a:pt x="108585" y="0"/>
                  </a:lnTo>
                  <a:lnTo>
                    <a:pt x="10858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DED9E26-DB1B-4018-81C0-0A41E465066A}"/>
                </a:ext>
              </a:extLst>
            </p:cNvPr>
            <p:cNvSpPr/>
            <p:nvPr/>
          </p:nvSpPr>
          <p:spPr>
            <a:xfrm>
              <a:off x="8076248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4AC4DBD-6F47-4EA3-9BA1-19DD480180AF}"/>
                </a:ext>
              </a:extLst>
            </p:cNvPr>
            <p:cNvSpPr/>
            <p:nvPr/>
          </p:nvSpPr>
          <p:spPr>
            <a:xfrm>
              <a:off x="8361998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2BE43C-D566-4317-9DF3-65820FCBE84D}"/>
                </a:ext>
              </a:extLst>
            </p:cNvPr>
            <p:cNvSpPr/>
            <p:nvPr/>
          </p:nvSpPr>
          <p:spPr>
            <a:xfrm>
              <a:off x="9144953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E9D48D-AD7B-429D-A7FB-BF69D4C127C1}"/>
                </a:ext>
              </a:extLst>
            </p:cNvPr>
            <p:cNvSpPr/>
            <p:nvPr/>
          </p:nvSpPr>
          <p:spPr>
            <a:xfrm>
              <a:off x="9429750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470D0B4-F190-4C0E-BB22-668BC0C6F745}"/>
                </a:ext>
              </a:extLst>
            </p:cNvPr>
            <p:cNvSpPr/>
            <p:nvPr/>
          </p:nvSpPr>
          <p:spPr>
            <a:xfrm>
              <a:off x="8018145" y="3952875"/>
              <a:ext cx="419100" cy="76200"/>
            </a:xfrm>
            <a:custGeom>
              <a:avLst/>
              <a:gdLst>
                <a:gd name="connsiteX0" fmla="*/ 0 w 419100"/>
                <a:gd name="connsiteY0" fmla="*/ 0 h 76200"/>
                <a:gd name="connsiteX1" fmla="*/ 427673 w 419100"/>
                <a:gd name="connsiteY1" fmla="*/ 0 h 76200"/>
                <a:gd name="connsiteX2" fmla="*/ 427673 w 419100"/>
                <a:gd name="connsiteY2" fmla="*/ 81915 h 76200"/>
                <a:gd name="connsiteX3" fmla="*/ 0 w 4191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" h="76200">
                  <a:moveTo>
                    <a:pt x="0" y="0"/>
                  </a:moveTo>
                  <a:lnTo>
                    <a:pt x="427673" y="0"/>
                  </a:lnTo>
                  <a:lnTo>
                    <a:pt x="427673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FBFD5F9-BFDC-4C85-BFA5-2BCF6BD1637A}"/>
                </a:ext>
              </a:extLst>
            </p:cNvPr>
            <p:cNvSpPr/>
            <p:nvPr/>
          </p:nvSpPr>
          <p:spPr>
            <a:xfrm>
              <a:off x="8445818" y="3952875"/>
              <a:ext cx="1038225" cy="76200"/>
            </a:xfrm>
            <a:custGeom>
              <a:avLst/>
              <a:gdLst>
                <a:gd name="connsiteX0" fmla="*/ 0 w 1038225"/>
                <a:gd name="connsiteY0" fmla="*/ 0 h 76200"/>
                <a:gd name="connsiteX1" fmla="*/ 1043940 w 1038225"/>
                <a:gd name="connsiteY1" fmla="*/ 0 h 76200"/>
                <a:gd name="connsiteX2" fmla="*/ 1043940 w 1038225"/>
                <a:gd name="connsiteY2" fmla="*/ 81915 h 76200"/>
                <a:gd name="connsiteX3" fmla="*/ 0 w 10382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225" h="76200">
                  <a:moveTo>
                    <a:pt x="0" y="0"/>
                  </a:moveTo>
                  <a:lnTo>
                    <a:pt x="1043940" y="0"/>
                  </a:lnTo>
                  <a:lnTo>
                    <a:pt x="1043940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26E809-4C40-4884-8B3A-C82A64290523}"/>
                </a:ext>
              </a:extLst>
            </p:cNvPr>
            <p:cNvSpPr/>
            <p:nvPr/>
          </p:nvSpPr>
          <p:spPr>
            <a:xfrm>
              <a:off x="9221153" y="355282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3CFF0C5-2045-432C-A381-C54A3C0F2889}"/>
                </a:ext>
              </a:extLst>
            </p:cNvPr>
            <p:cNvSpPr/>
            <p:nvPr/>
          </p:nvSpPr>
          <p:spPr>
            <a:xfrm>
              <a:off x="9237345" y="3588068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7 w 142875"/>
                <a:gd name="connsiteY1" fmla="*/ 0 h 57150"/>
                <a:gd name="connsiteX2" fmla="*/ 143827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7" y="0"/>
                  </a:lnTo>
                  <a:lnTo>
                    <a:pt x="143827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AE9311D-A0A8-4A79-86AF-74B785B80CBB}"/>
                </a:ext>
              </a:extLst>
            </p:cNvPr>
            <p:cNvSpPr/>
            <p:nvPr/>
          </p:nvSpPr>
          <p:spPr>
            <a:xfrm>
              <a:off x="9237345" y="366331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7 w 142875"/>
                <a:gd name="connsiteY1" fmla="*/ 0 h 28575"/>
                <a:gd name="connsiteX2" fmla="*/ 143827 w 142875"/>
                <a:gd name="connsiteY2" fmla="*/ 35243 h 28575"/>
                <a:gd name="connsiteX3" fmla="*/ 0 w 142875"/>
                <a:gd name="connsiteY3" fmla="*/ 3524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7" y="0"/>
                  </a:lnTo>
                  <a:lnTo>
                    <a:pt x="143827" y="35243"/>
                  </a:lnTo>
                  <a:lnTo>
                    <a:pt x="0" y="35243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BA8B3A7-7A23-4612-8B75-4453076500A5}"/>
                </a:ext>
              </a:extLst>
            </p:cNvPr>
            <p:cNvSpPr/>
            <p:nvPr/>
          </p:nvSpPr>
          <p:spPr>
            <a:xfrm>
              <a:off x="8951595" y="355282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7 w 266700"/>
                <a:gd name="connsiteY1" fmla="*/ 0 h 390525"/>
                <a:gd name="connsiteX2" fmla="*/ 269557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7" y="0"/>
                  </a:lnTo>
                  <a:lnTo>
                    <a:pt x="269557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29E3632-33AB-4449-B95A-7717619CAB02}"/>
                </a:ext>
              </a:extLst>
            </p:cNvPr>
            <p:cNvSpPr/>
            <p:nvPr/>
          </p:nvSpPr>
          <p:spPr>
            <a:xfrm>
              <a:off x="9274493" y="3811905"/>
              <a:ext cx="66675" cy="66675"/>
            </a:xfrm>
            <a:custGeom>
              <a:avLst/>
              <a:gdLst>
                <a:gd name="connsiteX0" fmla="*/ 35243 w 66675"/>
                <a:gd name="connsiteY0" fmla="*/ 0 h 66675"/>
                <a:gd name="connsiteX1" fmla="*/ 0 w 66675"/>
                <a:gd name="connsiteY1" fmla="*/ 35242 h 66675"/>
                <a:gd name="connsiteX2" fmla="*/ 35243 w 66675"/>
                <a:gd name="connsiteY2" fmla="*/ 70485 h 66675"/>
                <a:gd name="connsiteX3" fmla="*/ 70485 w 66675"/>
                <a:gd name="connsiteY3" fmla="*/ 35242 h 66675"/>
                <a:gd name="connsiteX4" fmla="*/ 35243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3" y="0"/>
                  </a:moveTo>
                  <a:cubicBezTo>
                    <a:pt x="16193" y="0"/>
                    <a:pt x="0" y="16192"/>
                    <a:pt x="0" y="35242"/>
                  </a:cubicBezTo>
                  <a:cubicBezTo>
                    <a:pt x="0" y="54292"/>
                    <a:pt x="16193" y="70485"/>
                    <a:pt x="35243" y="70485"/>
                  </a:cubicBezTo>
                  <a:cubicBezTo>
                    <a:pt x="54293" y="70485"/>
                    <a:pt x="70485" y="54292"/>
                    <a:pt x="70485" y="35242"/>
                  </a:cubicBezTo>
                  <a:cubicBezTo>
                    <a:pt x="70485" y="16192"/>
                    <a:pt x="54293" y="0"/>
                    <a:pt x="3524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7773175-6190-45E0-B93D-F3C3BE711B02}"/>
                </a:ext>
              </a:extLst>
            </p:cNvPr>
            <p:cNvSpPr/>
            <p:nvPr/>
          </p:nvSpPr>
          <p:spPr>
            <a:xfrm>
              <a:off x="8627560" y="3909570"/>
              <a:ext cx="28575" cy="9525"/>
            </a:xfrm>
            <a:custGeom>
              <a:avLst/>
              <a:gdLst>
                <a:gd name="connsiteX0" fmla="*/ 185 w 28575"/>
                <a:gd name="connsiteY0" fmla="*/ 3299 h 9525"/>
                <a:gd name="connsiteX1" fmla="*/ 15426 w 28575"/>
                <a:gd name="connsiteY1" fmla="*/ 16635 h 9525"/>
                <a:gd name="connsiteX2" fmla="*/ 31618 w 28575"/>
                <a:gd name="connsiteY2" fmla="*/ 9014 h 9525"/>
                <a:gd name="connsiteX3" fmla="*/ 9710 w 28575"/>
                <a:gd name="connsiteY3" fmla="*/ 3299 h 9525"/>
                <a:gd name="connsiteX4" fmla="*/ 185 w 28575"/>
                <a:gd name="connsiteY4" fmla="*/ 32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85" y="3299"/>
                  </a:moveTo>
                  <a:cubicBezTo>
                    <a:pt x="-1720" y="6157"/>
                    <a:pt x="11615" y="15682"/>
                    <a:pt x="15426" y="16635"/>
                  </a:cubicBezTo>
                  <a:cubicBezTo>
                    <a:pt x="23998" y="14730"/>
                    <a:pt x="23045" y="9967"/>
                    <a:pt x="31618" y="9014"/>
                  </a:cubicBezTo>
                  <a:cubicBezTo>
                    <a:pt x="23998" y="8062"/>
                    <a:pt x="16378" y="6157"/>
                    <a:pt x="9710" y="3299"/>
                  </a:cubicBezTo>
                  <a:cubicBezTo>
                    <a:pt x="5901" y="442"/>
                    <a:pt x="2090" y="-2415"/>
                    <a:pt x="185" y="329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6A41461-A567-48D6-8064-678EBAC322D4}"/>
                </a:ext>
              </a:extLst>
            </p:cNvPr>
            <p:cNvSpPr/>
            <p:nvPr/>
          </p:nvSpPr>
          <p:spPr>
            <a:xfrm>
              <a:off x="8578215" y="3917632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3335 h 47625"/>
                <a:gd name="connsiteX2" fmla="*/ 5715 w 95250"/>
                <a:gd name="connsiteY2" fmla="*/ 20003 h 47625"/>
                <a:gd name="connsiteX3" fmla="*/ 0 w 95250"/>
                <a:gd name="connsiteY3" fmla="*/ 30480 h 47625"/>
                <a:gd name="connsiteX4" fmla="*/ 3810 w 95250"/>
                <a:gd name="connsiteY4" fmla="*/ 36195 h 47625"/>
                <a:gd name="connsiteX5" fmla="*/ 15240 w 95250"/>
                <a:gd name="connsiteY5" fmla="*/ 42863 h 47625"/>
                <a:gd name="connsiteX6" fmla="*/ 37148 w 95250"/>
                <a:gd name="connsiteY6" fmla="*/ 45720 h 47625"/>
                <a:gd name="connsiteX7" fmla="*/ 100013 w 95250"/>
                <a:gd name="connsiteY7" fmla="*/ 36195 h 47625"/>
                <a:gd name="connsiteX8" fmla="*/ 86678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3335"/>
                  </a:cubicBezTo>
                  <a:cubicBezTo>
                    <a:pt x="20955" y="15240"/>
                    <a:pt x="9525" y="18098"/>
                    <a:pt x="5715" y="20003"/>
                  </a:cubicBezTo>
                  <a:cubicBezTo>
                    <a:pt x="3810" y="21908"/>
                    <a:pt x="0" y="27623"/>
                    <a:pt x="0" y="30480"/>
                  </a:cubicBezTo>
                  <a:cubicBezTo>
                    <a:pt x="0" y="34290"/>
                    <a:pt x="3810" y="36195"/>
                    <a:pt x="3810" y="36195"/>
                  </a:cubicBezTo>
                  <a:cubicBezTo>
                    <a:pt x="2858" y="40958"/>
                    <a:pt x="16193" y="40958"/>
                    <a:pt x="15240" y="42863"/>
                  </a:cubicBezTo>
                  <a:cubicBezTo>
                    <a:pt x="13335" y="47625"/>
                    <a:pt x="19050" y="52388"/>
                    <a:pt x="37148" y="45720"/>
                  </a:cubicBezTo>
                  <a:cubicBezTo>
                    <a:pt x="38100" y="45720"/>
                    <a:pt x="84773" y="39053"/>
                    <a:pt x="100013" y="36195"/>
                  </a:cubicBezTo>
                  <a:cubicBezTo>
                    <a:pt x="99060" y="26670"/>
                    <a:pt x="86678" y="0"/>
                    <a:pt x="86678" y="0"/>
                  </a:cubicBezTo>
                  <a:cubicBezTo>
                    <a:pt x="79058" y="953"/>
                    <a:pt x="69533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CFA5D79-FC07-4285-B087-3A22E4B3C3EC}"/>
                </a:ext>
              </a:extLst>
            </p:cNvPr>
            <p:cNvSpPr/>
            <p:nvPr/>
          </p:nvSpPr>
          <p:spPr>
            <a:xfrm>
              <a:off x="8662988" y="3814763"/>
              <a:ext cx="276225" cy="133350"/>
            </a:xfrm>
            <a:custGeom>
              <a:avLst/>
              <a:gdLst>
                <a:gd name="connsiteX0" fmla="*/ 250507 w 276225"/>
                <a:gd name="connsiteY0" fmla="*/ 0 h 133350"/>
                <a:gd name="connsiteX1" fmla="*/ 241935 w 276225"/>
                <a:gd name="connsiteY1" fmla="*/ 953 h 133350"/>
                <a:gd name="connsiteX2" fmla="*/ 0 w 276225"/>
                <a:gd name="connsiteY2" fmla="*/ 102870 h 133350"/>
                <a:gd name="connsiteX3" fmla="*/ 10477 w 276225"/>
                <a:gd name="connsiteY3" fmla="*/ 140018 h 133350"/>
                <a:gd name="connsiteX4" fmla="*/ 280988 w 276225"/>
                <a:gd name="connsiteY4" fmla="*/ 38100 h 133350"/>
                <a:gd name="connsiteX5" fmla="*/ 250507 w 276225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33350">
                  <a:moveTo>
                    <a:pt x="250507" y="0"/>
                  </a:moveTo>
                  <a:cubicBezTo>
                    <a:pt x="247650" y="0"/>
                    <a:pt x="243840" y="0"/>
                    <a:pt x="241935" y="953"/>
                  </a:cubicBezTo>
                  <a:cubicBezTo>
                    <a:pt x="199073" y="15240"/>
                    <a:pt x="47625" y="95250"/>
                    <a:pt x="0" y="102870"/>
                  </a:cubicBezTo>
                  <a:cubicBezTo>
                    <a:pt x="5715" y="117157"/>
                    <a:pt x="9525" y="129540"/>
                    <a:pt x="10477" y="140018"/>
                  </a:cubicBezTo>
                  <a:cubicBezTo>
                    <a:pt x="88582" y="125730"/>
                    <a:pt x="278130" y="69532"/>
                    <a:pt x="280988" y="38100"/>
                  </a:cubicBezTo>
                  <a:cubicBezTo>
                    <a:pt x="283845" y="8572"/>
                    <a:pt x="264795" y="0"/>
                    <a:pt x="250507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1A9D8BF-74DF-4818-A195-F1449B83C7E2}"/>
                </a:ext>
              </a:extLst>
            </p:cNvPr>
            <p:cNvSpPr/>
            <p:nvPr/>
          </p:nvSpPr>
          <p:spPr>
            <a:xfrm>
              <a:off x="8880753" y="3591436"/>
              <a:ext cx="209550" cy="276225"/>
            </a:xfrm>
            <a:custGeom>
              <a:avLst/>
              <a:gdLst>
                <a:gd name="connsiteX0" fmla="*/ 128945 w 209550"/>
                <a:gd name="connsiteY0" fmla="*/ 442 h 276225"/>
                <a:gd name="connsiteX1" fmla="*/ 15597 w 209550"/>
                <a:gd name="connsiteY1" fmla="*/ 214754 h 276225"/>
                <a:gd name="connsiteX2" fmla="*/ 54650 w 209550"/>
                <a:gd name="connsiteY2" fmla="*/ 272857 h 276225"/>
                <a:gd name="connsiteX3" fmla="*/ 213717 w 209550"/>
                <a:gd name="connsiteY3" fmla="*/ 57592 h 276225"/>
                <a:gd name="connsiteX4" fmla="*/ 128945 w 209550"/>
                <a:gd name="connsiteY4" fmla="*/ 44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8945" y="442"/>
                  </a:moveTo>
                  <a:cubicBezTo>
                    <a:pt x="103227" y="33779"/>
                    <a:pt x="51792" y="159509"/>
                    <a:pt x="15597" y="214754"/>
                  </a:cubicBezTo>
                  <a:cubicBezTo>
                    <a:pt x="-29170" y="282382"/>
                    <a:pt x="34647" y="289049"/>
                    <a:pt x="54650" y="272857"/>
                  </a:cubicBezTo>
                  <a:cubicBezTo>
                    <a:pt x="107990" y="229994"/>
                    <a:pt x="232767" y="87119"/>
                    <a:pt x="213717" y="57592"/>
                  </a:cubicBezTo>
                  <a:cubicBezTo>
                    <a:pt x="204192" y="46162"/>
                    <a:pt x="133707" y="-5273"/>
                    <a:pt x="128945" y="44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77A4CB8-C2A0-4805-A4B7-8F7F89978ECF}"/>
                </a:ext>
              </a:extLst>
            </p:cNvPr>
            <p:cNvSpPr/>
            <p:nvPr/>
          </p:nvSpPr>
          <p:spPr>
            <a:xfrm>
              <a:off x="8662035" y="3567697"/>
              <a:ext cx="428625" cy="390525"/>
            </a:xfrm>
            <a:custGeom>
              <a:avLst/>
              <a:gdLst>
                <a:gd name="connsiteX0" fmla="*/ 340042 w 428625"/>
                <a:gd name="connsiteY0" fmla="*/ 368 h 390525"/>
                <a:gd name="connsiteX1" fmla="*/ 286702 w 428625"/>
                <a:gd name="connsiteY1" fmla="*/ 119430 h 390525"/>
                <a:gd name="connsiteX2" fmla="*/ 226695 w 428625"/>
                <a:gd name="connsiteY2" fmla="*/ 233730 h 390525"/>
                <a:gd name="connsiteX3" fmla="*/ 219075 w 428625"/>
                <a:gd name="connsiteY3" fmla="*/ 247065 h 390525"/>
                <a:gd name="connsiteX4" fmla="*/ 151447 w 428625"/>
                <a:gd name="connsiteY4" fmla="*/ 277545 h 390525"/>
                <a:gd name="connsiteX5" fmla="*/ 0 w 428625"/>
                <a:gd name="connsiteY5" fmla="*/ 340410 h 390525"/>
                <a:gd name="connsiteX6" fmla="*/ 13335 w 428625"/>
                <a:gd name="connsiteY6" fmla="*/ 396608 h 390525"/>
                <a:gd name="connsiteX7" fmla="*/ 280035 w 428625"/>
                <a:gd name="connsiteY7" fmla="*/ 304215 h 390525"/>
                <a:gd name="connsiteX8" fmla="*/ 435292 w 428625"/>
                <a:gd name="connsiteY8" fmla="*/ 87998 h 390525"/>
                <a:gd name="connsiteX9" fmla="*/ 340042 w 428625"/>
                <a:gd name="connsiteY9" fmla="*/ 36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390525">
                  <a:moveTo>
                    <a:pt x="340042" y="368"/>
                  </a:moveTo>
                  <a:cubicBezTo>
                    <a:pt x="322897" y="40373"/>
                    <a:pt x="307657" y="76568"/>
                    <a:pt x="286702" y="119430"/>
                  </a:cubicBezTo>
                  <a:cubicBezTo>
                    <a:pt x="265747" y="162293"/>
                    <a:pt x="243840" y="207060"/>
                    <a:pt x="226695" y="233730"/>
                  </a:cubicBezTo>
                  <a:cubicBezTo>
                    <a:pt x="223838" y="238493"/>
                    <a:pt x="220980" y="243255"/>
                    <a:pt x="219075" y="247065"/>
                  </a:cubicBezTo>
                  <a:cubicBezTo>
                    <a:pt x="200977" y="254685"/>
                    <a:pt x="177165" y="266115"/>
                    <a:pt x="151447" y="277545"/>
                  </a:cubicBezTo>
                  <a:cubicBezTo>
                    <a:pt x="96202" y="303263"/>
                    <a:pt x="27622" y="335648"/>
                    <a:pt x="0" y="340410"/>
                  </a:cubicBezTo>
                  <a:lnTo>
                    <a:pt x="13335" y="396608"/>
                  </a:lnTo>
                  <a:cubicBezTo>
                    <a:pt x="81915" y="384225"/>
                    <a:pt x="239077" y="338505"/>
                    <a:pt x="280035" y="304215"/>
                  </a:cubicBezTo>
                  <a:cubicBezTo>
                    <a:pt x="322897" y="268973"/>
                    <a:pt x="447675" y="134670"/>
                    <a:pt x="435292" y="87998"/>
                  </a:cubicBezTo>
                  <a:cubicBezTo>
                    <a:pt x="414338" y="9893"/>
                    <a:pt x="340995" y="-2490"/>
                    <a:pt x="340042" y="368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45BADBC-81AB-411D-9C75-04D6A19E358F}"/>
                </a:ext>
              </a:extLst>
            </p:cNvPr>
            <p:cNvSpPr/>
            <p:nvPr/>
          </p:nvSpPr>
          <p:spPr>
            <a:xfrm>
              <a:off x="8473086" y="4047143"/>
              <a:ext cx="647700" cy="285750"/>
            </a:xfrm>
            <a:custGeom>
              <a:avLst/>
              <a:gdLst>
                <a:gd name="connsiteX0" fmla="*/ 548041 w 647700"/>
                <a:gd name="connsiteY0" fmla="*/ 29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4 h 285750"/>
                <a:gd name="connsiteX4" fmla="*/ 548041 w 647700"/>
                <a:gd name="connsiteY4" fmla="*/ 29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29"/>
                  </a:moveTo>
                  <a:cubicBezTo>
                    <a:pt x="486128" y="2887"/>
                    <a:pt x="163231" y="119092"/>
                    <a:pt x="31786" y="197197"/>
                  </a:cubicBezTo>
                  <a:cubicBezTo>
                    <a:pt x="-24411" y="230534"/>
                    <a:pt x="-599" y="290542"/>
                    <a:pt x="60361" y="286732"/>
                  </a:cubicBezTo>
                  <a:cubicBezTo>
                    <a:pt x="238478" y="276254"/>
                    <a:pt x="473746" y="282922"/>
                    <a:pt x="577569" y="207674"/>
                  </a:cubicBezTo>
                  <a:cubicBezTo>
                    <a:pt x="745209" y="89564"/>
                    <a:pt x="581378" y="-1876"/>
                    <a:pt x="548041" y="29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5CE26A5-D7AA-45B6-A328-40E8746603A9}"/>
                </a:ext>
              </a:extLst>
            </p:cNvPr>
            <p:cNvSpPr/>
            <p:nvPr/>
          </p:nvSpPr>
          <p:spPr>
            <a:xfrm>
              <a:off x="8677275" y="466661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7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3" y="43500"/>
                    <a:pt x="39052" y="44453"/>
                    <a:pt x="40005" y="43500"/>
                  </a:cubicBezTo>
                  <a:cubicBezTo>
                    <a:pt x="40005" y="43500"/>
                    <a:pt x="43815" y="27307"/>
                    <a:pt x="40957" y="5400"/>
                  </a:cubicBezTo>
                  <a:cubicBezTo>
                    <a:pt x="39052" y="5400"/>
                    <a:pt x="16193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8335695-24D1-4F08-B206-27B37175F2AC}"/>
                </a:ext>
              </a:extLst>
            </p:cNvPr>
            <p:cNvSpPr/>
            <p:nvPr/>
          </p:nvSpPr>
          <p:spPr>
            <a:xfrm>
              <a:off x="8472357" y="424444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3 w 247650"/>
                <a:gd name="connsiteY2" fmla="*/ 429471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3" y="433280"/>
                    <a:pt x="231588" y="424708"/>
                    <a:pt x="248733" y="429471"/>
                  </a:cubicBezTo>
                  <a:cubicBezTo>
                    <a:pt x="248733" y="429471"/>
                    <a:pt x="186821" y="248496"/>
                    <a:pt x="123956" y="64663"/>
                  </a:cubicBezTo>
                  <a:cubicBezTo>
                    <a:pt x="82999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21A3151E-EFCC-4A31-8CB0-0B02AECAC0A6}"/>
                </a:ext>
              </a:extLst>
            </p:cNvPr>
            <p:cNvSpPr/>
            <p:nvPr/>
          </p:nvSpPr>
          <p:spPr>
            <a:xfrm>
              <a:off x="8609610" y="468713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0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6" y="19164"/>
                    <a:pt x="1943" y="42024"/>
                    <a:pt x="38" y="59169"/>
                  </a:cubicBezTo>
                  <a:cubicBezTo>
                    <a:pt x="-915" y="67742"/>
                    <a:pt x="16230" y="77267"/>
                    <a:pt x="30518" y="79172"/>
                  </a:cubicBezTo>
                  <a:cubicBezTo>
                    <a:pt x="44805" y="81077"/>
                    <a:pt x="58140" y="82029"/>
                    <a:pt x="65760" y="78219"/>
                  </a:cubicBezTo>
                  <a:cubicBezTo>
                    <a:pt x="76238" y="73457"/>
                    <a:pt x="96240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54E7DC2-60B8-4C0C-8209-5C4EB5DBFC2A}"/>
                </a:ext>
              </a:extLst>
            </p:cNvPr>
            <p:cNvSpPr/>
            <p:nvPr/>
          </p:nvSpPr>
          <p:spPr>
            <a:xfrm>
              <a:off x="8617222" y="470601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7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2" y="13619"/>
                    <a:pt x="997" y="29812"/>
                    <a:pt x="45" y="44099"/>
                  </a:cubicBezTo>
                  <a:cubicBezTo>
                    <a:pt x="-908" y="50767"/>
                    <a:pt x="13380" y="59339"/>
                    <a:pt x="25763" y="61244"/>
                  </a:cubicBezTo>
                  <a:cubicBezTo>
                    <a:pt x="38145" y="63149"/>
                    <a:pt x="48622" y="63149"/>
                    <a:pt x="55290" y="60292"/>
                  </a:cubicBezTo>
                  <a:cubicBezTo>
                    <a:pt x="63863" y="56482"/>
                    <a:pt x="81960" y="37432"/>
                    <a:pt x="84817" y="33622"/>
                  </a:cubicBezTo>
                  <a:cubicBezTo>
                    <a:pt x="101963" y="9809"/>
                    <a:pt x="77197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12AFB38-E230-43C6-B3C4-41BA1264AAAE}"/>
                </a:ext>
              </a:extLst>
            </p:cNvPr>
            <p:cNvSpPr/>
            <p:nvPr/>
          </p:nvSpPr>
          <p:spPr>
            <a:xfrm>
              <a:off x="8956357" y="466445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8 w 47625"/>
                <a:gd name="connsiteY1" fmla="*/ 56133 h 47625"/>
                <a:gd name="connsiteX2" fmla="*/ 54293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8" y="56133"/>
                    <a:pt x="10478" y="56133"/>
                  </a:cubicBezTo>
                  <a:cubicBezTo>
                    <a:pt x="11430" y="57085"/>
                    <a:pt x="41910" y="45655"/>
                    <a:pt x="54293" y="33273"/>
                  </a:cubicBezTo>
                  <a:cubicBezTo>
                    <a:pt x="54293" y="33273"/>
                    <a:pt x="44768" y="18985"/>
                    <a:pt x="38100" y="4698"/>
                  </a:cubicBezTo>
                  <a:cubicBezTo>
                    <a:pt x="20955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DE50124-2289-4740-9731-A8C61881800B}"/>
                </a:ext>
              </a:extLst>
            </p:cNvPr>
            <p:cNvSpPr/>
            <p:nvPr/>
          </p:nvSpPr>
          <p:spPr>
            <a:xfrm>
              <a:off x="8758475" y="4273022"/>
              <a:ext cx="238125" cy="409575"/>
            </a:xfrm>
            <a:custGeom>
              <a:avLst/>
              <a:gdLst>
                <a:gd name="connsiteX0" fmla="*/ 9287 w 238125"/>
                <a:gd name="connsiteY0" fmla="*/ 92285 h 409575"/>
                <a:gd name="connsiteX1" fmla="*/ 195025 w 238125"/>
                <a:gd name="connsiteY1" fmla="*/ 418040 h 409575"/>
                <a:gd name="connsiteX2" fmla="*/ 238840 w 238125"/>
                <a:gd name="connsiteY2" fmla="*/ 400896 h 409575"/>
                <a:gd name="connsiteX3" fmla="*/ 123587 w 238125"/>
                <a:gd name="connsiteY3" fmla="*/ 64663 h 409575"/>
                <a:gd name="connsiteX4" fmla="*/ 9287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287" y="92285"/>
                  </a:moveTo>
                  <a:cubicBezTo>
                    <a:pt x="115968" y="284690"/>
                    <a:pt x="195025" y="418040"/>
                    <a:pt x="195025" y="418040"/>
                  </a:cubicBezTo>
                  <a:cubicBezTo>
                    <a:pt x="201693" y="405658"/>
                    <a:pt x="221695" y="396133"/>
                    <a:pt x="238840" y="400896"/>
                  </a:cubicBezTo>
                  <a:cubicBezTo>
                    <a:pt x="238840" y="400896"/>
                    <a:pt x="186452" y="248496"/>
                    <a:pt x="123587" y="64663"/>
                  </a:cubicBezTo>
                  <a:cubicBezTo>
                    <a:pt x="83582" y="-55352"/>
                    <a:pt x="-33575" y="14180"/>
                    <a:pt x="9287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43704C7-2BAA-4BCC-8380-1D5F08695C85}"/>
                </a:ext>
              </a:extLst>
            </p:cNvPr>
            <p:cNvSpPr/>
            <p:nvPr/>
          </p:nvSpPr>
          <p:spPr>
            <a:xfrm>
              <a:off x="8964930" y="468671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2 w 104775"/>
                <a:gd name="connsiteY2" fmla="*/ 1495 h 76200"/>
                <a:gd name="connsiteX3" fmla="*/ 12382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7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2" y="1495"/>
                  </a:cubicBezTo>
                  <a:cubicBezTo>
                    <a:pt x="12382" y="1495"/>
                    <a:pt x="12382" y="1495"/>
                    <a:pt x="12382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2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7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2" y="66265"/>
                    <a:pt x="106680" y="57692"/>
                  </a:cubicBezTo>
                  <a:cubicBezTo>
                    <a:pt x="104775" y="42452"/>
                    <a:pt x="54293" y="20545"/>
                    <a:pt x="42863" y="91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C453F5D-82D9-43B7-93B7-8677DAF80431}"/>
                </a:ext>
              </a:extLst>
            </p:cNvPr>
            <p:cNvSpPr/>
            <p:nvPr/>
          </p:nvSpPr>
          <p:spPr>
            <a:xfrm>
              <a:off x="8973786" y="4706468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8 w 85725"/>
                <a:gd name="connsiteY2" fmla="*/ 58890 h 57150"/>
                <a:gd name="connsiteX3" fmla="*/ 64486 w 85725"/>
                <a:gd name="connsiteY3" fmla="*/ 59842 h 57150"/>
                <a:gd name="connsiteX4" fmla="*/ 90203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8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3" y="42697"/>
                  </a:cubicBezTo>
                  <a:cubicBezTo>
                    <a:pt x="89251" y="29362"/>
                    <a:pt x="41626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E1AED29-356F-4B6F-8ACC-654D1C5E2E4E}"/>
                </a:ext>
              </a:extLst>
            </p:cNvPr>
            <p:cNvSpPr/>
            <p:nvPr/>
          </p:nvSpPr>
          <p:spPr>
            <a:xfrm>
              <a:off x="8737282" y="4035743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2 h 219075"/>
                <a:gd name="connsiteX3" fmla="*/ 0 w 438150"/>
                <a:gd name="connsiteY3" fmla="*/ 106680 h 219075"/>
                <a:gd name="connsiteX4" fmla="*/ 100013 w 438150"/>
                <a:gd name="connsiteY4" fmla="*/ 212407 h 219075"/>
                <a:gd name="connsiteX5" fmla="*/ 443865 w 438150"/>
                <a:gd name="connsiteY5" fmla="*/ 171450 h 219075"/>
                <a:gd name="connsiteX6" fmla="*/ 431482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8" y="14288"/>
                    <a:pt x="240982" y="24765"/>
                    <a:pt x="169545" y="26670"/>
                  </a:cubicBezTo>
                  <a:cubicBezTo>
                    <a:pt x="124778" y="27622"/>
                    <a:pt x="82868" y="22860"/>
                    <a:pt x="42863" y="12382"/>
                  </a:cubicBezTo>
                  <a:cubicBezTo>
                    <a:pt x="42863" y="79057"/>
                    <a:pt x="29528" y="89535"/>
                    <a:pt x="0" y="106680"/>
                  </a:cubicBezTo>
                  <a:cubicBezTo>
                    <a:pt x="20955" y="180022"/>
                    <a:pt x="62865" y="200025"/>
                    <a:pt x="100013" y="212407"/>
                  </a:cubicBezTo>
                  <a:cubicBezTo>
                    <a:pt x="196215" y="243840"/>
                    <a:pt x="437198" y="171450"/>
                    <a:pt x="443865" y="171450"/>
                  </a:cubicBezTo>
                  <a:cubicBezTo>
                    <a:pt x="443865" y="118110"/>
                    <a:pt x="439103" y="59055"/>
                    <a:pt x="431482" y="0"/>
                  </a:cubicBezTo>
                  <a:cubicBezTo>
                    <a:pt x="416243" y="1905"/>
                    <a:pt x="400050" y="3810"/>
                    <a:pt x="382905" y="571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FC14B27-43BB-4619-A1B8-13DFE25393AA}"/>
                </a:ext>
              </a:extLst>
            </p:cNvPr>
            <p:cNvSpPr/>
            <p:nvPr/>
          </p:nvSpPr>
          <p:spPr>
            <a:xfrm>
              <a:off x="8902065" y="3457575"/>
              <a:ext cx="76200" cy="114300"/>
            </a:xfrm>
            <a:custGeom>
              <a:avLst/>
              <a:gdLst>
                <a:gd name="connsiteX0" fmla="*/ 71438 w 76200"/>
                <a:gd name="connsiteY0" fmla="*/ 0 h 114300"/>
                <a:gd name="connsiteX1" fmla="*/ 0 w 76200"/>
                <a:gd name="connsiteY1" fmla="*/ 30480 h 114300"/>
                <a:gd name="connsiteX2" fmla="*/ 953 w 76200"/>
                <a:gd name="connsiteY2" fmla="*/ 100965 h 114300"/>
                <a:gd name="connsiteX3" fmla="*/ 80963 w 76200"/>
                <a:gd name="connsiteY3" fmla="*/ 85725 h 114300"/>
                <a:gd name="connsiteX4" fmla="*/ 71438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71438" y="0"/>
                  </a:moveTo>
                  <a:cubicBezTo>
                    <a:pt x="66675" y="3810"/>
                    <a:pt x="15240" y="32385"/>
                    <a:pt x="0" y="30480"/>
                  </a:cubicBezTo>
                  <a:cubicBezTo>
                    <a:pt x="0" y="34290"/>
                    <a:pt x="10478" y="78105"/>
                    <a:pt x="953" y="100965"/>
                  </a:cubicBezTo>
                  <a:cubicBezTo>
                    <a:pt x="4763" y="122872"/>
                    <a:pt x="64770" y="122872"/>
                    <a:pt x="80963" y="85725"/>
                  </a:cubicBezTo>
                  <a:cubicBezTo>
                    <a:pt x="74295" y="75247"/>
                    <a:pt x="68580" y="20003"/>
                    <a:pt x="714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65E5C8F-BC9F-47A7-9F4E-946B2444F2A8}"/>
                </a:ext>
              </a:extLst>
            </p:cNvPr>
            <p:cNvSpPr/>
            <p:nvPr/>
          </p:nvSpPr>
          <p:spPr>
            <a:xfrm>
              <a:off x="8859777" y="338583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0 w 104775"/>
                <a:gd name="connsiteY2" fmla="*/ 135560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0" y="135560"/>
                  </a:cubicBezTo>
                  <a:cubicBezTo>
                    <a:pt x="66100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5" y="27927"/>
                    <a:pt x="88008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FCEE6F1-67B8-4B01-9680-DDE95DE05DC2}"/>
                </a:ext>
              </a:extLst>
            </p:cNvPr>
            <p:cNvSpPr/>
            <p:nvPr/>
          </p:nvSpPr>
          <p:spPr>
            <a:xfrm>
              <a:off x="8742045" y="3543300"/>
              <a:ext cx="428625" cy="666750"/>
            </a:xfrm>
            <a:custGeom>
              <a:avLst/>
              <a:gdLst>
                <a:gd name="connsiteX0" fmla="*/ 301943 w 428625"/>
                <a:gd name="connsiteY0" fmla="*/ 16193 h 666750"/>
                <a:gd name="connsiteX1" fmla="*/ 240982 w 428625"/>
                <a:gd name="connsiteY1" fmla="*/ 0 h 666750"/>
                <a:gd name="connsiteX2" fmla="*/ 204788 w 428625"/>
                <a:gd name="connsiteY2" fmla="*/ 18097 h 666750"/>
                <a:gd name="connsiteX3" fmla="*/ 160973 w 428625"/>
                <a:gd name="connsiteY3" fmla="*/ 15240 h 666750"/>
                <a:gd name="connsiteX4" fmla="*/ 99060 w 428625"/>
                <a:gd name="connsiteY4" fmla="*/ 37147 h 666750"/>
                <a:gd name="connsiteX5" fmla="*/ 59055 w 428625"/>
                <a:gd name="connsiteY5" fmla="*/ 124778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3 w 428625"/>
                <a:gd name="connsiteY9" fmla="*/ 666750 h 666750"/>
                <a:gd name="connsiteX10" fmla="*/ 378143 w 428625"/>
                <a:gd name="connsiteY10" fmla="*/ 633413 h 666750"/>
                <a:gd name="connsiteX11" fmla="*/ 386715 w 428625"/>
                <a:gd name="connsiteY11" fmla="*/ 498157 h 666750"/>
                <a:gd name="connsiteX12" fmla="*/ 412432 w 428625"/>
                <a:gd name="connsiteY12" fmla="*/ 628650 h 666750"/>
                <a:gd name="connsiteX13" fmla="*/ 435293 w 428625"/>
                <a:gd name="connsiteY13" fmla="*/ 625793 h 666750"/>
                <a:gd name="connsiteX14" fmla="*/ 374332 w 428625"/>
                <a:gd name="connsiteY14" fmla="*/ 100013 h 666750"/>
                <a:gd name="connsiteX15" fmla="*/ 301943 w 428625"/>
                <a:gd name="connsiteY15" fmla="*/ 16193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3" y="16193"/>
                  </a:moveTo>
                  <a:cubicBezTo>
                    <a:pt x="286703" y="12382"/>
                    <a:pt x="240982" y="0"/>
                    <a:pt x="240982" y="0"/>
                  </a:cubicBezTo>
                  <a:cubicBezTo>
                    <a:pt x="240982" y="0"/>
                    <a:pt x="232410" y="12382"/>
                    <a:pt x="204788" y="18097"/>
                  </a:cubicBezTo>
                  <a:cubicBezTo>
                    <a:pt x="180023" y="23813"/>
                    <a:pt x="160973" y="15240"/>
                    <a:pt x="160973" y="15240"/>
                  </a:cubicBezTo>
                  <a:cubicBezTo>
                    <a:pt x="160973" y="15240"/>
                    <a:pt x="108585" y="31432"/>
                    <a:pt x="99060" y="37147"/>
                  </a:cubicBezTo>
                  <a:cubicBezTo>
                    <a:pt x="61913" y="59055"/>
                    <a:pt x="61913" y="74295"/>
                    <a:pt x="59055" y="124778"/>
                  </a:cubicBezTo>
                  <a:cubicBezTo>
                    <a:pt x="58103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3" y="666750"/>
                  </a:lnTo>
                  <a:cubicBezTo>
                    <a:pt x="203835" y="690563"/>
                    <a:pt x="288607" y="646747"/>
                    <a:pt x="378143" y="633413"/>
                  </a:cubicBezTo>
                  <a:lnTo>
                    <a:pt x="386715" y="498157"/>
                  </a:lnTo>
                  <a:lnTo>
                    <a:pt x="412432" y="628650"/>
                  </a:lnTo>
                  <a:cubicBezTo>
                    <a:pt x="421005" y="627697"/>
                    <a:pt x="428625" y="626745"/>
                    <a:pt x="435293" y="625793"/>
                  </a:cubicBezTo>
                  <a:cubicBezTo>
                    <a:pt x="434340" y="419100"/>
                    <a:pt x="377190" y="109538"/>
                    <a:pt x="374332" y="100013"/>
                  </a:cubicBezTo>
                  <a:cubicBezTo>
                    <a:pt x="364807" y="60007"/>
                    <a:pt x="347663" y="26670"/>
                    <a:pt x="301943" y="1619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8287B85-42CB-4A76-8A09-356DC76CB7D1}"/>
                </a:ext>
              </a:extLst>
            </p:cNvPr>
            <p:cNvSpPr/>
            <p:nvPr/>
          </p:nvSpPr>
          <p:spPr>
            <a:xfrm>
              <a:off x="8816478" y="3340006"/>
              <a:ext cx="180975" cy="171450"/>
            </a:xfrm>
            <a:custGeom>
              <a:avLst/>
              <a:gdLst>
                <a:gd name="connsiteX0" fmla="*/ 158930 w 180975"/>
                <a:gd name="connsiteY0" fmla="*/ 13747 h 171450"/>
                <a:gd name="connsiteX1" fmla="*/ 26533 w 180975"/>
                <a:gd name="connsiteY1" fmla="*/ 56609 h 171450"/>
                <a:gd name="connsiteX2" fmla="*/ 815 w 180975"/>
                <a:gd name="connsiteY2" fmla="*/ 57562 h 171450"/>
                <a:gd name="connsiteX3" fmla="*/ 47487 w 180975"/>
                <a:gd name="connsiteY3" fmla="*/ 94709 h 171450"/>
                <a:gd name="connsiteX4" fmla="*/ 28437 w 180975"/>
                <a:gd name="connsiteY4" fmla="*/ 102329 h 171450"/>
                <a:gd name="connsiteX5" fmla="*/ 141785 w 180975"/>
                <a:gd name="connsiteY5" fmla="*/ 171862 h 171450"/>
                <a:gd name="connsiteX6" fmla="*/ 179885 w 180975"/>
                <a:gd name="connsiteY6" fmla="*/ 145192 h 171450"/>
                <a:gd name="connsiteX7" fmla="*/ 169408 w 180975"/>
                <a:gd name="connsiteY7" fmla="*/ 130904 h 171450"/>
                <a:gd name="connsiteX8" fmla="*/ 158930 w 180975"/>
                <a:gd name="connsiteY8" fmla="*/ 137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171450">
                  <a:moveTo>
                    <a:pt x="158930" y="13747"/>
                  </a:moveTo>
                  <a:cubicBezTo>
                    <a:pt x="116067" y="-19591"/>
                    <a:pt x="44630" y="12794"/>
                    <a:pt x="26533" y="56609"/>
                  </a:cubicBezTo>
                  <a:cubicBezTo>
                    <a:pt x="12245" y="88994"/>
                    <a:pt x="-138" y="66134"/>
                    <a:pt x="815" y="57562"/>
                  </a:cubicBezTo>
                  <a:cubicBezTo>
                    <a:pt x="-2995" y="79469"/>
                    <a:pt x="5577" y="97567"/>
                    <a:pt x="47487" y="94709"/>
                  </a:cubicBezTo>
                  <a:cubicBezTo>
                    <a:pt x="56060" y="93757"/>
                    <a:pt x="28437" y="102329"/>
                    <a:pt x="28437" y="102329"/>
                  </a:cubicBezTo>
                  <a:cubicBezTo>
                    <a:pt x="28437" y="102329"/>
                    <a:pt x="73205" y="194722"/>
                    <a:pt x="141785" y="171862"/>
                  </a:cubicBezTo>
                  <a:cubicBezTo>
                    <a:pt x="161787" y="165194"/>
                    <a:pt x="179885" y="145192"/>
                    <a:pt x="179885" y="145192"/>
                  </a:cubicBezTo>
                  <a:cubicBezTo>
                    <a:pt x="179885" y="145192"/>
                    <a:pt x="157977" y="149002"/>
                    <a:pt x="169408" y="130904"/>
                  </a:cubicBezTo>
                  <a:cubicBezTo>
                    <a:pt x="192267" y="95662"/>
                    <a:pt x="197030" y="43274"/>
                    <a:pt x="158930" y="1374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97A8DD0-7D80-44EC-8B6D-835E9CBEC610}"/>
                </a:ext>
              </a:extLst>
            </p:cNvPr>
            <p:cNvSpPr/>
            <p:nvPr/>
          </p:nvSpPr>
          <p:spPr>
            <a:xfrm>
              <a:off x="8450351" y="390013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5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4039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2D69F87-BDAA-40C5-8F9C-24BF02A6A4A8}"/>
                </a:ext>
              </a:extLst>
            </p:cNvPr>
            <p:cNvSpPr/>
            <p:nvPr/>
          </p:nvSpPr>
          <p:spPr>
            <a:xfrm>
              <a:off x="8395182" y="391287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3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8"/>
                    <a:pt x="11583" y="2858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8"/>
                    <a:pt x="3010" y="20003"/>
                    <a:pt x="3010" y="20003"/>
                  </a:cubicBezTo>
                  <a:cubicBezTo>
                    <a:pt x="1105" y="24765"/>
                    <a:pt x="13488" y="27623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3"/>
                    <a:pt x="74448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D37B6B0-3E44-4E10-AD53-A636EB41EA70}"/>
                </a:ext>
              </a:extLst>
            </p:cNvPr>
            <p:cNvSpPr/>
            <p:nvPr/>
          </p:nvSpPr>
          <p:spPr>
            <a:xfrm>
              <a:off x="8479155" y="386041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7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7" y="1023"/>
                    <a:pt x="243840" y="1975"/>
                  </a:cubicBezTo>
                  <a:cubicBezTo>
                    <a:pt x="200977" y="18168"/>
                    <a:pt x="46672" y="46743"/>
                    <a:pt x="0" y="56268"/>
                  </a:cubicBezTo>
                  <a:cubicBezTo>
                    <a:pt x="6668" y="70555"/>
                    <a:pt x="10477" y="82938"/>
                    <a:pt x="11430" y="92463"/>
                  </a:cubicBezTo>
                  <a:cubicBezTo>
                    <a:pt x="88582" y="75318"/>
                    <a:pt x="282893" y="67698"/>
                    <a:pt x="284797" y="36265"/>
                  </a:cubicBezTo>
                  <a:cubicBezTo>
                    <a:pt x="286702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3A99295-DBE9-41CC-AFBA-9AAABE765CC4}"/>
                </a:ext>
              </a:extLst>
            </p:cNvPr>
            <p:cNvSpPr/>
            <p:nvPr/>
          </p:nvSpPr>
          <p:spPr>
            <a:xfrm>
              <a:off x="8699484" y="3633314"/>
              <a:ext cx="200025" cy="276225"/>
            </a:xfrm>
            <a:custGeom>
              <a:avLst/>
              <a:gdLst>
                <a:gd name="connsiteX0" fmla="*/ 118761 w 200025"/>
                <a:gd name="connsiteY0" fmla="*/ 474 h 276225"/>
                <a:gd name="connsiteX1" fmla="*/ 13986 w 200025"/>
                <a:gd name="connsiteY1" fmla="*/ 219549 h 276225"/>
                <a:gd name="connsiteX2" fmla="*/ 54944 w 200025"/>
                <a:gd name="connsiteY2" fmla="*/ 276699 h 276225"/>
                <a:gd name="connsiteX3" fmla="*/ 204486 w 200025"/>
                <a:gd name="connsiteY3" fmla="*/ 54766 h 276225"/>
                <a:gd name="connsiteX4" fmla="*/ 118761 w 200025"/>
                <a:gd name="connsiteY4" fmla="*/ 47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474"/>
                  </a:moveTo>
                  <a:cubicBezTo>
                    <a:pt x="94949" y="34764"/>
                    <a:pt x="48276" y="162399"/>
                    <a:pt x="13986" y="219549"/>
                  </a:cubicBezTo>
                  <a:cubicBezTo>
                    <a:pt x="-27924" y="289081"/>
                    <a:pt x="35894" y="293844"/>
                    <a:pt x="54944" y="276699"/>
                  </a:cubicBezTo>
                  <a:cubicBezTo>
                    <a:pt x="106379" y="231931"/>
                    <a:pt x="225441" y="84294"/>
                    <a:pt x="204486" y="54766"/>
                  </a:cubicBezTo>
                  <a:cubicBezTo>
                    <a:pt x="195914" y="42384"/>
                    <a:pt x="123524" y="-5241"/>
                    <a:pt x="118761" y="47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72CB6E0-EBB6-4854-9F13-AE93C077A097}"/>
                </a:ext>
              </a:extLst>
            </p:cNvPr>
            <p:cNvSpPr/>
            <p:nvPr/>
          </p:nvSpPr>
          <p:spPr>
            <a:xfrm>
              <a:off x="8485823" y="360980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2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7 w 428625"/>
                <a:gd name="connsiteY4" fmla="*/ 351643 h 342900"/>
                <a:gd name="connsiteX5" fmla="*/ 275272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2" y="77323"/>
                    <a:pt x="275272" y="121138"/>
                  </a:cubicBezTo>
                  <a:cubicBezTo>
                    <a:pt x="256222" y="164953"/>
                    <a:pt x="214313" y="247821"/>
                    <a:pt x="212407" y="252583"/>
                  </a:cubicBezTo>
                  <a:cubicBezTo>
                    <a:pt x="194310" y="261156"/>
                    <a:pt x="27622" y="291636"/>
                    <a:pt x="0" y="296398"/>
                  </a:cubicBezTo>
                  <a:lnTo>
                    <a:pt x="6667" y="351643"/>
                  </a:lnTo>
                  <a:cubicBezTo>
                    <a:pt x="74295" y="345928"/>
                    <a:pt x="236220" y="342118"/>
                    <a:pt x="275272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8147" y="30651"/>
                    <a:pt x="324802" y="-2687"/>
                    <a:pt x="323850" y="17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8F1841D-260E-4DB6-A689-D60708D01456}"/>
                </a:ext>
              </a:extLst>
            </p:cNvPr>
            <p:cNvSpPr/>
            <p:nvPr/>
          </p:nvSpPr>
          <p:spPr>
            <a:xfrm>
              <a:off x="9211627" y="4361497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6718 h 400050"/>
                <a:gd name="connsiteX2" fmla="*/ 156210 w 152400"/>
                <a:gd name="connsiteY2" fmla="*/ 406718 h 400050"/>
                <a:gd name="connsiteX3" fmla="*/ 16193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6718"/>
                  </a:lnTo>
                  <a:lnTo>
                    <a:pt x="156210" y="406718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DFD7173-46F6-4250-AD78-886676730EF9}"/>
                </a:ext>
              </a:extLst>
            </p:cNvPr>
            <p:cNvSpPr/>
            <p:nvPr/>
          </p:nvSpPr>
          <p:spPr>
            <a:xfrm>
              <a:off x="8975407" y="4361497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6718 h 400050"/>
                <a:gd name="connsiteX2" fmla="*/ 156210 w 152400"/>
                <a:gd name="connsiteY2" fmla="*/ 406718 h 400050"/>
                <a:gd name="connsiteX3" fmla="*/ 16193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6718"/>
                  </a:lnTo>
                  <a:lnTo>
                    <a:pt x="156210" y="406718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CB9DD50-DEDF-4754-BE5E-AA801418634B}"/>
                </a:ext>
              </a:extLst>
            </p:cNvPr>
            <p:cNvSpPr/>
            <p:nvPr/>
          </p:nvSpPr>
          <p:spPr>
            <a:xfrm>
              <a:off x="8676323" y="3759518"/>
              <a:ext cx="714375" cy="600075"/>
            </a:xfrm>
            <a:custGeom>
              <a:avLst/>
              <a:gdLst>
                <a:gd name="connsiteX0" fmla="*/ 566738 w 714375"/>
                <a:gd name="connsiteY0" fmla="*/ 0 h 600075"/>
                <a:gd name="connsiteX1" fmla="*/ 356235 w 714375"/>
                <a:gd name="connsiteY1" fmla="*/ 177165 h 600075"/>
                <a:gd name="connsiteX2" fmla="*/ 295275 w 714375"/>
                <a:gd name="connsiteY2" fmla="*/ 431482 h 600075"/>
                <a:gd name="connsiteX3" fmla="*/ 162877 w 714375"/>
                <a:gd name="connsiteY3" fmla="*/ 530542 h 600075"/>
                <a:gd name="connsiteX4" fmla="*/ 35242 w 714375"/>
                <a:gd name="connsiteY4" fmla="*/ 530542 h 600075"/>
                <a:gd name="connsiteX5" fmla="*/ 0 w 714375"/>
                <a:gd name="connsiteY5" fmla="*/ 565785 h 600075"/>
                <a:gd name="connsiteX6" fmla="*/ 35242 w 714375"/>
                <a:gd name="connsiteY6" fmla="*/ 601027 h 600075"/>
                <a:gd name="connsiteX7" fmla="*/ 561022 w 714375"/>
                <a:gd name="connsiteY7" fmla="*/ 601980 h 600075"/>
                <a:gd name="connsiteX8" fmla="*/ 611505 w 714375"/>
                <a:gd name="connsiteY8" fmla="*/ 561022 h 600075"/>
                <a:gd name="connsiteX9" fmla="*/ 711517 w 714375"/>
                <a:gd name="connsiteY9" fmla="*/ 178117 h 600075"/>
                <a:gd name="connsiteX10" fmla="*/ 566738 w 714375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566738" y="0"/>
                  </a:moveTo>
                  <a:cubicBezTo>
                    <a:pt x="468630" y="0"/>
                    <a:pt x="374332" y="79057"/>
                    <a:pt x="356235" y="177165"/>
                  </a:cubicBezTo>
                  <a:lnTo>
                    <a:pt x="295275" y="431482"/>
                  </a:lnTo>
                  <a:cubicBezTo>
                    <a:pt x="284797" y="488632"/>
                    <a:pt x="220980" y="530542"/>
                    <a:pt x="162877" y="530542"/>
                  </a:cubicBezTo>
                  <a:lnTo>
                    <a:pt x="35242" y="530542"/>
                  </a:lnTo>
                  <a:cubicBezTo>
                    <a:pt x="16192" y="530542"/>
                    <a:pt x="0" y="545782"/>
                    <a:pt x="0" y="565785"/>
                  </a:cubicBezTo>
                  <a:cubicBezTo>
                    <a:pt x="0" y="584835"/>
                    <a:pt x="15240" y="601027"/>
                    <a:pt x="35242" y="601027"/>
                  </a:cubicBezTo>
                  <a:lnTo>
                    <a:pt x="561022" y="601980"/>
                  </a:lnTo>
                  <a:cubicBezTo>
                    <a:pt x="585788" y="601980"/>
                    <a:pt x="606742" y="584835"/>
                    <a:pt x="611505" y="561022"/>
                  </a:cubicBezTo>
                  <a:lnTo>
                    <a:pt x="711517" y="178117"/>
                  </a:lnTo>
                  <a:cubicBezTo>
                    <a:pt x="729615" y="80010"/>
                    <a:pt x="664845" y="0"/>
                    <a:pt x="566738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0CAFF78-5CF1-4585-8F0C-3C68A93E4ED5}"/>
                </a:ext>
              </a:extLst>
            </p:cNvPr>
            <p:cNvSpPr/>
            <p:nvPr/>
          </p:nvSpPr>
          <p:spPr>
            <a:xfrm>
              <a:off x="8676323" y="3759518"/>
              <a:ext cx="685800" cy="600075"/>
            </a:xfrm>
            <a:custGeom>
              <a:avLst/>
              <a:gdLst>
                <a:gd name="connsiteX0" fmla="*/ 566738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7 w 685800"/>
                <a:gd name="connsiteY3" fmla="*/ 532447 h 600075"/>
                <a:gd name="connsiteX4" fmla="*/ 35242 w 685800"/>
                <a:gd name="connsiteY4" fmla="*/ 532447 h 600075"/>
                <a:gd name="connsiteX5" fmla="*/ 0 w 685800"/>
                <a:gd name="connsiteY5" fmla="*/ 566738 h 600075"/>
                <a:gd name="connsiteX6" fmla="*/ 35242 w 685800"/>
                <a:gd name="connsiteY6" fmla="*/ 601027 h 600075"/>
                <a:gd name="connsiteX7" fmla="*/ 51435 w 685800"/>
                <a:gd name="connsiteY7" fmla="*/ 601027 h 600075"/>
                <a:gd name="connsiteX8" fmla="*/ 83820 w 685800"/>
                <a:gd name="connsiteY8" fmla="*/ 580072 h 600075"/>
                <a:gd name="connsiteX9" fmla="*/ 210502 w 685800"/>
                <a:gd name="connsiteY9" fmla="*/ 580072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3 w 685800"/>
                <a:gd name="connsiteY12" fmla="*/ 49530 h 600075"/>
                <a:gd name="connsiteX13" fmla="*/ 693420 w 685800"/>
                <a:gd name="connsiteY13" fmla="*/ 70485 h 600075"/>
                <a:gd name="connsiteX14" fmla="*/ 566738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8" y="0"/>
                  </a:moveTo>
                  <a:cubicBezTo>
                    <a:pt x="468630" y="0"/>
                    <a:pt x="374332" y="79057"/>
                    <a:pt x="356235" y="177165"/>
                  </a:cubicBezTo>
                  <a:lnTo>
                    <a:pt x="295275" y="432435"/>
                  </a:lnTo>
                  <a:cubicBezTo>
                    <a:pt x="284797" y="489585"/>
                    <a:pt x="220980" y="532447"/>
                    <a:pt x="162877" y="532447"/>
                  </a:cubicBezTo>
                  <a:lnTo>
                    <a:pt x="35242" y="532447"/>
                  </a:lnTo>
                  <a:cubicBezTo>
                    <a:pt x="16192" y="532447"/>
                    <a:pt x="0" y="547688"/>
                    <a:pt x="0" y="566738"/>
                  </a:cubicBezTo>
                  <a:cubicBezTo>
                    <a:pt x="0" y="585788"/>
                    <a:pt x="15240" y="601027"/>
                    <a:pt x="35242" y="601027"/>
                  </a:cubicBezTo>
                  <a:lnTo>
                    <a:pt x="51435" y="601027"/>
                  </a:lnTo>
                  <a:cubicBezTo>
                    <a:pt x="57150" y="588645"/>
                    <a:pt x="69532" y="580072"/>
                    <a:pt x="83820" y="580072"/>
                  </a:cubicBezTo>
                  <a:lnTo>
                    <a:pt x="210502" y="580072"/>
                  </a:lnTo>
                  <a:cubicBezTo>
                    <a:pt x="269557" y="580072"/>
                    <a:pt x="332422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3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9607" y="27622"/>
                    <a:pt x="623888" y="0"/>
                    <a:pt x="56673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62BECD0-4FD1-402D-91B1-2B053C1F941D}"/>
                </a:ext>
              </a:extLst>
            </p:cNvPr>
            <p:cNvSpPr/>
            <p:nvPr/>
          </p:nvSpPr>
          <p:spPr>
            <a:xfrm>
              <a:off x="8668702" y="4361497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3 w 152400"/>
                <a:gd name="connsiteY1" fmla="*/ 406718 h 400050"/>
                <a:gd name="connsiteX2" fmla="*/ 155258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3" y="406718"/>
                  </a:lnTo>
                  <a:lnTo>
                    <a:pt x="155258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5B8BF8D-E6F4-4432-B965-475B893C9580}"/>
                </a:ext>
              </a:extLst>
            </p:cNvPr>
            <p:cNvSpPr/>
            <p:nvPr/>
          </p:nvSpPr>
          <p:spPr>
            <a:xfrm>
              <a:off x="8904923" y="4361497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2 w 152400"/>
                <a:gd name="connsiteY1" fmla="*/ 406718 h 400050"/>
                <a:gd name="connsiteX2" fmla="*/ 155257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2" y="406718"/>
                  </a:lnTo>
                  <a:lnTo>
                    <a:pt x="155257" y="0"/>
                  </a:lnTo>
                  <a:lnTo>
                    <a:pt x="14001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14C2373-1A9E-4FEB-8296-D01A9DF748A9}"/>
                </a:ext>
              </a:extLst>
            </p:cNvPr>
            <p:cNvSpPr/>
            <p:nvPr/>
          </p:nvSpPr>
          <p:spPr>
            <a:xfrm>
              <a:off x="7359015" y="3723735"/>
              <a:ext cx="28575" cy="19050"/>
            </a:xfrm>
            <a:custGeom>
              <a:avLst/>
              <a:gdLst>
                <a:gd name="connsiteX0" fmla="*/ 21908 w 28575"/>
                <a:gd name="connsiteY0" fmla="*/ 5303 h 19050"/>
                <a:gd name="connsiteX1" fmla="*/ 0 w 28575"/>
                <a:gd name="connsiteY1" fmla="*/ 11970 h 19050"/>
                <a:gd name="connsiteX2" fmla="*/ 16193 w 28575"/>
                <a:gd name="connsiteY2" fmla="*/ 19590 h 19050"/>
                <a:gd name="connsiteX3" fmla="*/ 35243 w 28575"/>
                <a:gd name="connsiteY3" fmla="*/ 2445 h 19050"/>
                <a:gd name="connsiteX4" fmla="*/ 21908 w 28575"/>
                <a:gd name="connsiteY4" fmla="*/ 53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>
                  <a:moveTo>
                    <a:pt x="21908" y="5303"/>
                  </a:moveTo>
                  <a:cubicBezTo>
                    <a:pt x="15240" y="8160"/>
                    <a:pt x="7620" y="11018"/>
                    <a:pt x="0" y="11970"/>
                  </a:cubicBezTo>
                  <a:cubicBezTo>
                    <a:pt x="8573" y="11970"/>
                    <a:pt x="7620" y="17685"/>
                    <a:pt x="16193" y="19590"/>
                  </a:cubicBezTo>
                  <a:cubicBezTo>
                    <a:pt x="20003" y="19590"/>
                    <a:pt x="37148" y="6255"/>
                    <a:pt x="35243" y="2445"/>
                  </a:cubicBezTo>
                  <a:cubicBezTo>
                    <a:pt x="33338" y="-3270"/>
                    <a:pt x="28575" y="2445"/>
                    <a:pt x="21908" y="530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A33F072-01AF-453D-A21F-4651F76F4481}"/>
                </a:ext>
              </a:extLst>
            </p:cNvPr>
            <p:cNvSpPr/>
            <p:nvPr/>
          </p:nvSpPr>
          <p:spPr>
            <a:xfrm>
              <a:off x="6967200" y="3379708"/>
              <a:ext cx="180975" cy="285750"/>
            </a:xfrm>
            <a:custGeom>
              <a:avLst/>
              <a:gdLst>
                <a:gd name="connsiteX0" fmla="*/ 93682 w 180975"/>
                <a:gd name="connsiteY0" fmla="*/ 714 h 285750"/>
                <a:gd name="connsiteX1" fmla="*/ 3195 w 180975"/>
                <a:gd name="connsiteY1" fmla="*/ 47387 h 285750"/>
                <a:gd name="connsiteX2" fmla="*/ 132735 w 180975"/>
                <a:gd name="connsiteY2" fmla="*/ 280749 h 285750"/>
                <a:gd name="connsiteX3" fmla="*/ 178455 w 180975"/>
                <a:gd name="connsiteY3" fmla="*/ 227410 h 285750"/>
                <a:gd name="connsiteX4" fmla="*/ 93682 w 180975"/>
                <a:gd name="connsiteY4" fmla="*/ 71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285750">
                  <a:moveTo>
                    <a:pt x="93682" y="714"/>
                  </a:moveTo>
                  <a:cubicBezTo>
                    <a:pt x="89872" y="-5953"/>
                    <a:pt x="12720" y="35957"/>
                    <a:pt x="3195" y="47387"/>
                  </a:cubicBezTo>
                  <a:cubicBezTo>
                    <a:pt x="-19665" y="74057"/>
                    <a:pt x="86062" y="232172"/>
                    <a:pt x="132735" y="280749"/>
                  </a:cubicBezTo>
                  <a:cubicBezTo>
                    <a:pt x="150832" y="299799"/>
                    <a:pt x="214650" y="300752"/>
                    <a:pt x="178455" y="227410"/>
                  </a:cubicBezTo>
                  <a:cubicBezTo>
                    <a:pt x="150832" y="168354"/>
                    <a:pt x="115590" y="36909"/>
                    <a:pt x="93682" y="71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541E401-7181-4612-8CFE-2481AB8D2965}"/>
                </a:ext>
              </a:extLst>
            </p:cNvPr>
            <p:cNvSpPr/>
            <p:nvPr/>
          </p:nvSpPr>
          <p:spPr>
            <a:xfrm>
              <a:off x="7093265" y="3612531"/>
              <a:ext cx="266700" cy="161925"/>
            </a:xfrm>
            <a:custGeom>
              <a:avLst/>
              <a:gdLst>
                <a:gd name="connsiteX0" fmla="*/ 35245 w 266700"/>
                <a:gd name="connsiteY0" fmla="*/ 301 h 161925"/>
                <a:gd name="connsiteX1" fmla="*/ 3 w 266700"/>
                <a:gd name="connsiteY1" fmla="*/ 33639 h 161925"/>
                <a:gd name="connsiteX2" fmla="*/ 254321 w 266700"/>
                <a:gd name="connsiteY2" fmla="*/ 166989 h 161925"/>
                <a:gd name="connsiteX3" fmla="*/ 270513 w 266700"/>
                <a:gd name="connsiteY3" fmla="*/ 133651 h 161925"/>
                <a:gd name="connsiteX4" fmla="*/ 43818 w 266700"/>
                <a:gd name="connsiteY4" fmla="*/ 1254 h 161925"/>
                <a:gd name="connsiteX5" fmla="*/ 35245 w 266700"/>
                <a:gd name="connsiteY5" fmla="*/ 3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61925">
                  <a:moveTo>
                    <a:pt x="35245" y="301"/>
                  </a:moveTo>
                  <a:cubicBezTo>
                    <a:pt x="20958" y="-1604"/>
                    <a:pt x="3" y="5064"/>
                    <a:pt x="3" y="33639"/>
                  </a:cubicBezTo>
                  <a:cubicBezTo>
                    <a:pt x="-950" y="65071"/>
                    <a:pt x="228603" y="170799"/>
                    <a:pt x="254321" y="166989"/>
                  </a:cubicBezTo>
                  <a:cubicBezTo>
                    <a:pt x="256225" y="157464"/>
                    <a:pt x="263846" y="147939"/>
                    <a:pt x="270513" y="133651"/>
                  </a:cubicBezTo>
                  <a:cubicBezTo>
                    <a:pt x="224793" y="120316"/>
                    <a:pt x="84775" y="21256"/>
                    <a:pt x="43818" y="1254"/>
                  </a:cubicBezTo>
                  <a:cubicBezTo>
                    <a:pt x="40960" y="2206"/>
                    <a:pt x="38103" y="1254"/>
                    <a:pt x="35245" y="30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5013757-DE38-4364-804B-57F3EB6C46C9}"/>
                </a:ext>
              </a:extLst>
            </p:cNvPr>
            <p:cNvSpPr/>
            <p:nvPr/>
          </p:nvSpPr>
          <p:spPr>
            <a:xfrm>
              <a:off x="6940159" y="3363121"/>
              <a:ext cx="400050" cy="419100"/>
            </a:xfrm>
            <a:custGeom>
              <a:avLst/>
              <a:gdLst>
                <a:gd name="connsiteX0" fmla="*/ 210258 w 400050"/>
                <a:gd name="connsiteY0" fmla="*/ 252569 h 419100"/>
                <a:gd name="connsiteX1" fmla="*/ 129296 w 400050"/>
                <a:gd name="connsiteY1" fmla="*/ 156 h 419100"/>
                <a:gd name="connsiteX2" fmla="*/ 4518 w 400050"/>
                <a:gd name="connsiteY2" fmla="*/ 46829 h 419100"/>
                <a:gd name="connsiteX3" fmla="*/ 142631 w 400050"/>
                <a:gd name="connsiteY3" fmla="*/ 299241 h 419100"/>
                <a:gd name="connsiteX4" fmla="*/ 387423 w 400050"/>
                <a:gd name="connsiteY4" fmla="*/ 424971 h 419100"/>
                <a:gd name="connsiteX5" fmla="*/ 408378 w 400050"/>
                <a:gd name="connsiteY5" fmla="*/ 372584 h 419100"/>
                <a:gd name="connsiteX6" fmla="*/ 271218 w 400050"/>
                <a:gd name="connsiteY6" fmla="*/ 291621 h 419100"/>
                <a:gd name="connsiteX7" fmla="*/ 210258 w 400050"/>
                <a:gd name="connsiteY7" fmla="*/ 25256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419100">
                  <a:moveTo>
                    <a:pt x="210258" y="252569"/>
                  </a:moveTo>
                  <a:cubicBezTo>
                    <a:pt x="208353" y="247806"/>
                    <a:pt x="139773" y="18254"/>
                    <a:pt x="129296" y="156"/>
                  </a:cubicBezTo>
                  <a:cubicBezTo>
                    <a:pt x="127391" y="-2701"/>
                    <a:pt x="14996" y="34446"/>
                    <a:pt x="4518" y="46829"/>
                  </a:cubicBezTo>
                  <a:cubicBezTo>
                    <a:pt x="-25962" y="82071"/>
                    <a:pt x="106435" y="260189"/>
                    <a:pt x="142631" y="299241"/>
                  </a:cubicBezTo>
                  <a:cubicBezTo>
                    <a:pt x="177873" y="338294"/>
                    <a:pt x="322653" y="404016"/>
                    <a:pt x="387423" y="424971"/>
                  </a:cubicBezTo>
                  <a:lnTo>
                    <a:pt x="408378" y="372584"/>
                  </a:lnTo>
                  <a:cubicBezTo>
                    <a:pt x="382660" y="364964"/>
                    <a:pt x="320748" y="324006"/>
                    <a:pt x="271218" y="291621"/>
                  </a:cubicBezTo>
                  <a:cubicBezTo>
                    <a:pt x="248358" y="276381"/>
                    <a:pt x="227403" y="262094"/>
                    <a:pt x="210258" y="2525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AB70E0D-0805-4A43-AD06-48117E521BCE}"/>
                </a:ext>
              </a:extLst>
            </p:cNvPr>
            <p:cNvSpPr/>
            <p:nvPr/>
          </p:nvSpPr>
          <p:spPr>
            <a:xfrm>
              <a:off x="6822111" y="4128135"/>
              <a:ext cx="114300" cy="590550"/>
            </a:xfrm>
            <a:custGeom>
              <a:avLst/>
              <a:gdLst>
                <a:gd name="connsiteX0" fmla="*/ 646 w 114300"/>
                <a:gd name="connsiteY0" fmla="*/ 0 h 590550"/>
                <a:gd name="connsiteX1" fmla="*/ 11124 w 114300"/>
                <a:gd name="connsiteY1" fmla="*/ 594360 h 590550"/>
                <a:gd name="connsiteX2" fmla="*/ 47319 w 114300"/>
                <a:gd name="connsiteY2" fmla="*/ 588645 h 590550"/>
                <a:gd name="connsiteX3" fmla="*/ 114946 w 114300"/>
                <a:gd name="connsiteY3" fmla="*/ 24765 h 590550"/>
                <a:gd name="connsiteX4" fmla="*/ 646 w 114300"/>
                <a:gd name="connsiteY4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90550">
                  <a:moveTo>
                    <a:pt x="646" y="0"/>
                  </a:moveTo>
                  <a:cubicBezTo>
                    <a:pt x="-3164" y="25718"/>
                    <a:pt x="11124" y="594360"/>
                    <a:pt x="11124" y="594360"/>
                  </a:cubicBezTo>
                  <a:cubicBezTo>
                    <a:pt x="11124" y="595313"/>
                    <a:pt x="33031" y="599122"/>
                    <a:pt x="47319" y="588645"/>
                  </a:cubicBezTo>
                  <a:cubicBezTo>
                    <a:pt x="47319" y="588645"/>
                    <a:pt x="113041" y="36195"/>
                    <a:pt x="114946" y="24765"/>
                  </a:cubicBezTo>
                  <a:cubicBezTo>
                    <a:pt x="105421" y="33338"/>
                    <a:pt x="14933" y="11430"/>
                    <a:pt x="64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91B779E-9B70-4114-B140-5F08ED442F23}"/>
                </a:ext>
              </a:extLst>
            </p:cNvPr>
            <p:cNvSpPr/>
            <p:nvPr/>
          </p:nvSpPr>
          <p:spPr>
            <a:xfrm>
              <a:off x="6832071" y="4699635"/>
              <a:ext cx="95250" cy="66675"/>
            </a:xfrm>
            <a:custGeom>
              <a:avLst/>
              <a:gdLst>
                <a:gd name="connsiteX0" fmla="*/ 44979 w 95250"/>
                <a:gd name="connsiteY0" fmla="*/ 16193 h 66675"/>
                <a:gd name="connsiteX1" fmla="*/ 34502 w 95250"/>
                <a:gd name="connsiteY1" fmla="*/ 0 h 66675"/>
                <a:gd name="connsiteX2" fmla="*/ 4022 w 95250"/>
                <a:gd name="connsiteY2" fmla="*/ 14288 h 66675"/>
                <a:gd name="connsiteX3" fmla="*/ 2117 w 95250"/>
                <a:gd name="connsiteY3" fmla="*/ 26670 h 66675"/>
                <a:gd name="connsiteX4" fmla="*/ 2117 w 95250"/>
                <a:gd name="connsiteY4" fmla="*/ 46672 h 66675"/>
                <a:gd name="connsiteX5" fmla="*/ 32597 w 95250"/>
                <a:gd name="connsiteY5" fmla="*/ 64770 h 66675"/>
                <a:gd name="connsiteX6" fmla="*/ 67839 w 95250"/>
                <a:gd name="connsiteY6" fmla="*/ 71438 h 66675"/>
                <a:gd name="connsiteX7" fmla="*/ 101177 w 95250"/>
                <a:gd name="connsiteY7" fmla="*/ 57150 h 66675"/>
                <a:gd name="connsiteX8" fmla="*/ 44979 w 95250"/>
                <a:gd name="connsiteY8" fmla="*/ 1619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44979" y="16193"/>
                  </a:moveTo>
                  <a:cubicBezTo>
                    <a:pt x="40217" y="9525"/>
                    <a:pt x="34502" y="0"/>
                    <a:pt x="34502" y="0"/>
                  </a:cubicBezTo>
                  <a:lnTo>
                    <a:pt x="4022" y="14288"/>
                  </a:lnTo>
                  <a:cubicBezTo>
                    <a:pt x="4022" y="14288"/>
                    <a:pt x="1164" y="17145"/>
                    <a:pt x="2117" y="26670"/>
                  </a:cubicBezTo>
                  <a:cubicBezTo>
                    <a:pt x="2117" y="26670"/>
                    <a:pt x="-2646" y="37147"/>
                    <a:pt x="2117" y="46672"/>
                  </a:cubicBezTo>
                  <a:cubicBezTo>
                    <a:pt x="4974" y="52388"/>
                    <a:pt x="24024" y="60960"/>
                    <a:pt x="32597" y="64770"/>
                  </a:cubicBezTo>
                  <a:cubicBezTo>
                    <a:pt x="41169" y="68580"/>
                    <a:pt x="52599" y="71438"/>
                    <a:pt x="67839" y="71438"/>
                  </a:cubicBezTo>
                  <a:cubicBezTo>
                    <a:pt x="82127" y="71438"/>
                    <a:pt x="101177" y="65722"/>
                    <a:pt x="101177" y="57150"/>
                  </a:cubicBezTo>
                  <a:cubicBezTo>
                    <a:pt x="102129" y="40958"/>
                    <a:pt x="54504" y="29528"/>
                    <a:pt x="44979" y="16193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125D2BCF-1028-4186-BCCA-2442068C4405}"/>
                </a:ext>
              </a:extLst>
            </p:cNvPr>
            <p:cNvSpPr/>
            <p:nvPr/>
          </p:nvSpPr>
          <p:spPr>
            <a:xfrm>
              <a:off x="6940520" y="4666297"/>
              <a:ext cx="66675" cy="95250"/>
            </a:xfrm>
            <a:custGeom>
              <a:avLst/>
              <a:gdLst>
                <a:gd name="connsiteX0" fmla="*/ 55593 w 66675"/>
                <a:gd name="connsiteY0" fmla="*/ 8572 h 95250"/>
                <a:gd name="connsiteX1" fmla="*/ 46068 w 66675"/>
                <a:gd name="connsiteY1" fmla="*/ 0 h 95250"/>
                <a:gd name="connsiteX2" fmla="*/ 13683 w 66675"/>
                <a:gd name="connsiteY2" fmla="*/ 9525 h 95250"/>
                <a:gd name="connsiteX3" fmla="*/ 16540 w 66675"/>
                <a:gd name="connsiteY3" fmla="*/ 28575 h 95250"/>
                <a:gd name="connsiteX4" fmla="*/ 3205 w 66675"/>
                <a:gd name="connsiteY4" fmla="*/ 96203 h 95250"/>
                <a:gd name="connsiteX5" fmla="*/ 37495 w 66675"/>
                <a:gd name="connsiteY5" fmla="*/ 84772 h 95250"/>
                <a:gd name="connsiteX6" fmla="*/ 58450 w 66675"/>
                <a:gd name="connsiteY6" fmla="*/ 56197 h 95250"/>
                <a:gd name="connsiteX7" fmla="*/ 68927 w 66675"/>
                <a:gd name="connsiteY7" fmla="*/ 22860 h 95250"/>
                <a:gd name="connsiteX8" fmla="*/ 55593 w 66675"/>
                <a:gd name="connsiteY8" fmla="*/ 85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95250">
                  <a:moveTo>
                    <a:pt x="55593" y="8572"/>
                  </a:moveTo>
                  <a:cubicBezTo>
                    <a:pt x="49877" y="953"/>
                    <a:pt x="46068" y="0"/>
                    <a:pt x="46068" y="0"/>
                  </a:cubicBezTo>
                  <a:lnTo>
                    <a:pt x="13683" y="9525"/>
                  </a:lnTo>
                  <a:cubicBezTo>
                    <a:pt x="13683" y="9525"/>
                    <a:pt x="16540" y="20955"/>
                    <a:pt x="16540" y="28575"/>
                  </a:cubicBezTo>
                  <a:cubicBezTo>
                    <a:pt x="18445" y="43815"/>
                    <a:pt x="-9177" y="84772"/>
                    <a:pt x="3205" y="96203"/>
                  </a:cubicBezTo>
                  <a:cubicBezTo>
                    <a:pt x="8920" y="101918"/>
                    <a:pt x="27018" y="94297"/>
                    <a:pt x="37495" y="84772"/>
                  </a:cubicBezTo>
                  <a:cubicBezTo>
                    <a:pt x="47973" y="74295"/>
                    <a:pt x="56545" y="64770"/>
                    <a:pt x="58450" y="56197"/>
                  </a:cubicBezTo>
                  <a:cubicBezTo>
                    <a:pt x="61308" y="44768"/>
                    <a:pt x="70833" y="28575"/>
                    <a:pt x="68927" y="22860"/>
                  </a:cubicBezTo>
                  <a:cubicBezTo>
                    <a:pt x="66070" y="12383"/>
                    <a:pt x="55593" y="8572"/>
                    <a:pt x="55593" y="8572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DE9321D-E923-4545-84E4-7308BDF62CA4}"/>
                </a:ext>
              </a:extLst>
            </p:cNvPr>
            <p:cNvSpPr/>
            <p:nvPr/>
          </p:nvSpPr>
          <p:spPr>
            <a:xfrm>
              <a:off x="6952297" y="4662488"/>
              <a:ext cx="38100" cy="28575"/>
            </a:xfrm>
            <a:custGeom>
              <a:avLst/>
              <a:gdLst>
                <a:gd name="connsiteX0" fmla="*/ 0 w 38100"/>
                <a:gd name="connsiteY0" fmla="*/ 13335 h 28575"/>
                <a:gd name="connsiteX1" fmla="*/ 4763 w 38100"/>
                <a:gd name="connsiteY1" fmla="*/ 33338 h 28575"/>
                <a:gd name="connsiteX2" fmla="*/ 28575 w 38100"/>
                <a:gd name="connsiteY2" fmla="*/ 32385 h 28575"/>
                <a:gd name="connsiteX3" fmla="*/ 43815 w 38100"/>
                <a:gd name="connsiteY3" fmla="*/ 12382 h 28575"/>
                <a:gd name="connsiteX4" fmla="*/ 34290 w 38100"/>
                <a:gd name="connsiteY4" fmla="*/ 0 h 28575"/>
                <a:gd name="connsiteX5" fmla="*/ 0 w 38100"/>
                <a:gd name="connsiteY5" fmla="*/ 1333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3335"/>
                  </a:moveTo>
                  <a:cubicBezTo>
                    <a:pt x="0" y="13335"/>
                    <a:pt x="3810" y="20955"/>
                    <a:pt x="4763" y="33338"/>
                  </a:cubicBezTo>
                  <a:cubicBezTo>
                    <a:pt x="4763" y="33338"/>
                    <a:pt x="16193" y="36195"/>
                    <a:pt x="28575" y="32385"/>
                  </a:cubicBezTo>
                  <a:cubicBezTo>
                    <a:pt x="35243" y="30480"/>
                    <a:pt x="43815" y="12382"/>
                    <a:pt x="43815" y="12382"/>
                  </a:cubicBezTo>
                  <a:cubicBezTo>
                    <a:pt x="38100" y="4763"/>
                    <a:pt x="34290" y="0"/>
                    <a:pt x="34290" y="0"/>
                  </a:cubicBezTo>
                  <a:lnTo>
                    <a:pt x="0" y="13335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FEFE6B3-7A29-4404-AB9E-27CECD026045}"/>
                </a:ext>
              </a:extLst>
            </p:cNvPr>
            <p:cNvSpPr/>
            <p:nvPr/>
          </p:nvSpPr>
          <p:spPr>
            <a:xfrm>
              <a:off x="6664540" y="3772853"/>
              <a:ext cx="323850" cy="904875"/>
            </a:xfrm>
            <a:custGeom>
              <a:avLst/>
              <a:gdLst>
                <a:gd name="connsiteX0" fmla="*/ 188698 w 323850"/>
                <a:gd name="connsiteY0" fmla="*/ 5715 h 904875"/>
                <a:gd name="connsiteX1" fmla="*/ 103 w 323850"/>
                <a:gd name="connsiteY1" fmla="*/ 0 h 904875"/>
                <a:gd name="connsiteX2" fmla="*/ 52491 w 323850"/>
                <a:gd name="connsiteY2" fmla="*/ 525780 h 904875"/>
                <a:gd name="connsiteX3" fmla="*/ 289663 w 323850"/>
                <a:gd name="connsiteY3" fmla="*/ 910590 h 904875"/>
                <a:gd name="connsiteX4" fmla="*/ 328716 w 323850"/>
                <a:gd name="connsiteY4" fmla="*/ 898207 h 904875"/>
                <a:gd name="connsiteX5" fmla="*/ 181078 w 323850"/>
                <a:gd name="connsiteY5" fmla="*/ 520065 h 904875"/>
                <a:gd name="connsiteX6" fmla="*/ 188698 w 323850"/>
                <a:gd name="connsiteY6" fmla="*/ 571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904875">
                  <a:moveTo>
                    <a:pt x="188698" y="5715"/>
                  </a:moveTo>
                  <a:cubicBezTo>
                    <a:pt x="117260" y="14288"/>
                    <a:pt x="23916" y="9525"/>
                    <a:pt x="103" y="0"/>
                  </a:cubicBezTo>
                  <a:cubicBezTo>
                    <a:pt x="-1802" y="20003"/>
                    <a:pt x="22963" y="277178"/>
                    <a:pt x="52491" y="525780"/>
                  </a:cubicBezTo>
                  <a:cubicBezTo>
                    <a:pt x="66778" y="644842"/>
                    <a:pt x="289663" y="910590"/>
                    <a:pt x="289663" y="910590"/>
                  </a:cubicBezTo>
                  <a:cubicBezTo>
                    <a:pt x="289663" y="912495"/>
                    <a:pt x="315380" y="915353"/>
                    <a:pt x="328716" y="898207"/>
                  </a:cubicBezTo>
                  <a:cubicBezTo>
                    <a:pt x="328716" y="898207"/>
                    <a:pt x="177268" y="596265"/>
                    <a:pt x="181078" y="520065"/>
                  </a:cubicBezTo>
                  <a:cubicBezTo>
                    <a:pt x="190603" y="348615"/>
                    <a:pt x="209653" y="130492"/>
                    <a:pt x="188698" y="57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E0F4E1A-3672-46E0-9D3E-0AEE40BBE612}"/>
                </a:ext>
              </a:extLst>
            </p:cNvPr>
            <p:cNvSpPr/>
            <p:nvPr/>
          </p:nvSpPr>
          <p:spPr>
            <a:xfrm>
              <a:off x="6833235" y="4698682"/>
              <a:ext cx="38100" cy="28575"/>
            </a:xfrm>
            <a:custGeom>
              <a:avLst/>
              <a:gdLst>
                <a:gd name="connsiteX0" fmla="*/ 0 w 38100"/>
                <a:gd name="connsiteY0" fmla="*/ 12383 h 28575"/>
                <a:gd name="connsiteX1" fmla="*/ 953 w 38100"/>
                <a:gd name="connsiteY1" fmla="*/ 28575 h 28575"/>
                <a:gd name="connsiteX2" fmla="*/ 25718 w 38100"/>
                <a:gd name="connsiteY2" fmla="*/ 33338 h 28575"/>
                <a:gd name="connsiteX3" fmla="*/ 43815 w 38100"/>
                <a:gd name="connsiteY3" fmla="*/ 18098 h 28575"/>
                <a:gd name="connsiteX4" fmla="*/ 34290 w 38100"/>
                <a:gd name="connsiteY4" fmla="*/ 0 h 28575"/>
                <a:gd name="connsiteX5" fmla="*/ 0 w 38100"/>
                <a:gd name="connsiteY5" fmla="*/ 123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2383"/>
                  </a:moveTo>
                  <a:cubicBezTo>
                    <a:pt x="0" y="12383"/>
                    <a:pt x="0" y="19050"/>
                    <a:pt x="953" y="28575"/>
                  </a:cubicBezTo>
                  <a:cubicBezTo>
                    <a:pt x="953" y="28575"/>
                    <a:pt x="19050" y="36195"/>
                    <a:pt x="25718" y="33338"/>
                  </a:cubicBezTo>
                  <a:cubicBezTo>
                    <a:pt x="37147" y="27623"/>
                    <a:pt x="43815" y="18098"/>
                    <a:pt x="43815" y="18098"/>
                  </a:cubicBezTo>
                  <a:cubicBezTo>
                    <a:pt x="37147" y="8573"/>
                    <a:pt x="34290" y="0"/>
                    <a:pt x="34290" y="0"/>
                  </a:cubicBezTo>
                  <a:lnTo>
                    <a:pt x="0" y="12383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039B315-5B7E-4A7B-9607-8F4F8682DE50}"/>
                </a:ext>
              </a:extLst>
            </p:cNvPr>
            <p:cNvSpPr/>
            <p:nvPr/>
          </p:nvSpPr>
          <p:spPr>
            <a:xfrm>
              <a:off x="6808535" y="3736657"/>
              <a:ext cx="209550" cy="971550"/>
            </a:xfrm>
            <a:custGeom>
              <a:avLst/>
              <a:gdLst>
                <a:gd name="connsiteX0" fmla="*/ 13270 w 209550"/>
                <a:gd name="connsiteY0" fmla="*/ 2858 h 971550"/>
                <a:gd name="connsiteX1" fmla="*/ 4698 w 209550"/>
                <a:gd name="connsiteY1" fmla="*/ 544830 h 971550"/>
                <a:gd name="connsiteX2" fmla="*/ 21843 w 209550"/>
                <a:gd name="connsiteY2" fmla="*/ 967740 h 971550"/>
                <a:gd name="connsiteX3" fmla="*/ 65658 w 209550"/>
                <a:gd name="connsiteY3" fmla="*/ 969645 h 971550"/>
                <a:gd name="connsiteX4" fmla="*/ 212343 w 209550"/>
                <a:gd name="connsiteY4" fmla="*/ 0 h 971550"/>
                <a:gd name="connsiteX5" fmla="*/ 13270 w 209550"/>
                <a:gd name="connsiteY5" fmla="*/ 2858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971550">
                  <a:moveTo>
                    <a:pt x="13270" y="2858"/>
                  </a:moveTo>
                  <a:cubicBezTo>
                    <a:pt x="13270" y="2858"/>
                    <a:pt x="-9590" y="367665"/>
                    <a:pt x="4698" y="544830"/>
                  </a:cubicBezTo>
                  <a:cubicBezTo>
                    <a:pt x="20890" y="750570"/>
                    <a:pt x="21843" y="967740"/>
                    <a:pt x="21843" y="967740"/>
                  </a:cubicBezTo>
                  <a:cubicBezTo>
                    <a:pt x="35178" y="984885"/>
                    <a:pt x="64705" y="970598"/>
                    <a:pt x="65658" y="969645"/>
                  </a:cubicBezTo>
                  <a:cubicBezTo>
                    <a:pt x="65658" y="969645"/>
                    <a:pt x="215200" y="38100"/>
                    <a:pt x="212343" y="0"/>
                  </a:cubicBezTo>
                  <a:cubicBezTo>
                    <a:pt x="188530" y="8573"/>
                    <a:pt x="84708" y="12383"/>
                    <a:pt x="13270" y="285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53DF063-0BC3-4885-900F-A588EB79F96C}"/>
                </a:ext>
              </a:extLst>
            </p:cNvPr>
            <p:cNvSpPr/>
            <p:nvPr/>
          </p:nvSpPr>
          <p:spPr>
            <a:xfrm>
              <a:off x="6662186" y="3688080"/>
              <a:ext cx="381000" cy="190500"/>
            </a:xfrm>
            <a:custGeom>
              <a:avLst/>
              <a:gdLst>
                <a:gd name="connsiteX0" fmla="*/ 24364 w 381000"/>
                <a:gd name="connsiteY0" fmla="*/ 0 h 190500"/>
                <a:gd name="connsiteX1" fmla="*/ 3409 w 381000"/>
                <a:gd name="connsiteY1" fmla="*/ 140017 h 190500"/>
                <a:gd name="connsiteX2" fmla="*/ 146284 w 381000"/>
                <a:gd name="connsiteY2" fmla="*/ 181927 h 190500"/>
                <a:gd name="connsiteX3" fmla="*/ 174859 w 381000"/>
                <a:gd name="connsiteY3" fmla="*/ 119063 h 190500"/>
                <a:gd name="connsiteX4" fmla="*/ 210102 w 381000"/>
                <a:gd name="connsiteY4" fmla="*/ 189547 h 190500"/>
                <a:gd name="connsiteX5" fmla="*/ 388219 w 381000"/>
                <a:gd name="connsiteY5" fmla="*/ 175260 h 190500"/>
                <a:gd name="connsiteX6" fmla="*/ 373932 w 381000"/>
                <a:gd name="connsiteY6" fmla="*/ 74295 h 190500"/>
                <a:gd name="connsiteX7" fmla="*/ 24364 w 381000"/>
                <a:gd name="connsiteY7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190500">
                  <a:moveTo>
                    <a:pt x="24364" y="0"/>
                  </a:moveTo>
                  <a:cubicBezTo>
                    <a:pt x="24364" y="0"/>
                    <a:pt x="-10878" y="83820"/>
                    <a:pt x="3409" y="140017"/>
                  </a:cubicBezTo>
                  <a:cubicBezTo>
                    <a:pt x="3409" y="140017"/>
                    <a:pt x="68179" y="174307"/>
                    <a:pt x="146284" y="181927"/>
                  </a:cubicBezTo>
                  <a:lnTo>
                    <a:pt x="174859" y="119063"/>
                  </a:lnTo>
                  <a:cubicBezTo>
                    <a:pt x="174859" y="119063"/>
                    <a:pt x="198672" y="187642"/>
                    <a:pt x="210102" y="189547"/>
                  </a:cubicBezTo>
                  <a:cubicBezTo>
                    <a:pt x="274872" y="198120"/>
                    <a:pt x="341547" y="197167"/>
                    <a:pt x="388219" y="175260"/>
                  </a:cubicBezTo>
                  <a:lnTo>
                    <a:pt x="373932" y="74295"/>
                  </a:lnTo>
                  <a:lnTo>
                    <a:pt x="2436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67CAD70-AB49-444C-9B37-58DB6B7F4D31}"/>
                </a:ext>
              </a:extLst>
            </p:cNvPr>
            <p:cNvSpPr/>
            <p:nvPr/>
          </p:nvSpPr>
          <p:spPr>
            <a:xfrm>
              <a:off x="6913245" y="3200400"/>
              <a:ext cx="85725" cy="114300"/>
            </a:xfrm>
            <a:custGeom>
              <a:avLst/>
              <a:gdLst>
                <a:gd name="connsiteX0" fmla="*/ 20955 w 85725"/>
                <a:gd name="connsiteY0" fmla="*/ 0 h 114300"/>
                <a:gd name="connsiteX1" fmla="*/ 0 w 85725"/>
                <a:gd name="connsiteY1" fmla="*/ 83820 h 114300"/>
                <a:gd name="connsiteX2" fmla="*/ 78105 w 85725"/>
                <a:gd name="connsiteY2" fmla="*/ 109538 h 114300"/>
                <a:gd name="connsiteX3" fmla="*/ 88583 w 85725"/>
                <a:gd name="connsiteY3" fmla="*/ 40005 h 114300"/>
                <a:gd name="connsiteX4" fmla="*/ 20955 w 85725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20955" y="0"/>
                  </a:moveTo>
                  <a:cubicBezTo>
                    <a:pt x="20955" y="20003"/>
                    <a:pt x="7620" y="74295"/>
                    <a:pt x="0" y="83820"/>
                  </a:cubicBezTo>
                  <a:cubicBezTo>
                    <a:pt x="11430" y="121920"/>
                    <a:pt x="70485" y="130492"/>
                    <a:pt x="78105" y="109538"/>
                  </a:cubicBezTo>
                  <a:cubicBezTo>
                    <a:pt x="71438" y="84772"/>
                    <a:pt x="87630" y="43815"/>
                    <a:pt x="88583" y="40005"/>
                  </a:cubicBezTo>
                  <a:cubicBezTo>
                    <a:pt x="73343" y="40005"/>
                    <a:pt x="25718" y="3810"/>
                    <a:pt x="20955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CD622D6-0DCA-4F11-81C0-31CD0C881D5C}"/>
                </a:ext>
              </a:extLst>
            </p:cNvPr>
            <p:cNvSpPr/>
            <p:nvPr/>
          </p:nvSpPr>
          <p:spPr>
            <a:xfrm>
              <a:off x="6676446" y="3284220"/>
              <a:ext cx="400050" cy="504825"/>
            </a:xfrm>
            <a:custGeom>
              <a:avLst/>
              <a:gdLst>
                <a:gd name="connsiteX0" fmla="*/ 373007 w 400050"/>
                <a:gd name="connsiteY0" fmla="*/ 55245 h 504825"/>
                <a:gd name="connsiteX1" fmla="*/ 314904 w 400050"/>
                <a:gd name="connsiteY1" fmla="*/ 25717 h 504825"/>
                <a:gd name="connsiteX2" fmla="*/ 286329 w 400050"/>
                <a:gd name="connsiteY2" fmla="*/ 36195 h 504825"/>
                <a:gd name="connsiteX3" fmla="*/ 237752 w 400050"/>
                <a:gd name="connsiteY3" fmla="*/ 0 h 504825"/>
                <a:gd name="connsiteX4" fmla="*/ 175839 w 400050"/>
                <a:gd name="connsiteY4" fmla="*/ 7620 h 504825"/>
                <a:gd name="connsiteX5" fmla="*/ 86304 w 400050"/>
                <a:gd name="connsiteY5" fmla="*/ 87630 h 504825"/>
                <a:gd name="connsiteX6" fmla="*/ 579 w 400050"/>
                <a:gd name="connsiteY6" fmla="*/ 416242 h 504825"/>
                <a:gd name="connsiteX7" fmla="*/ 8199 w 400050"/>
                <a:gd name="connsiteY7" fmla="*/ 439102 h 504825"/>
                <a:gd name="connsiteX8" fmla="*/ 358719 w 400050"/>
                <a:gd name="connsiteY8" fmla="*/ 503873 h 504825"/>
                <a:gd name="connsiteX9" fmla="*/ 401582 w 400050"/>
                <a:gd name="connsiteY9" fmla="*/ 148590 h 504825"/>
                <a:gd name="connsiteX10" fmla="*/ 373007 w 400050"/>
                <a:gd name="connsiteY10" fmla="*/ 5524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050" h="504825">
                  <a:moveTo>
                    <a:pt x="373007" y="55245"/>
                  </a:moveTo>
                  <a:cubicBezTo>
                    <a:pt x="364435" y="48577"/>
                    <a:pt x="314904" y="25717"/>
                    <a:pt x="314904" y="25717"/>
                  </a:cubicBezTo>
                  <a:cubicBezTo>
                    <a:pt x="314904" y="25717"/>
                    <a:pt x="300617" y="40005"/>
                    <a:pt x="286329" y="36195"/>
                  </a:cubicBezTo>
                  <a:cubicBezTo>
                    <a:pt x="265374" y="31433"/>
                    <a:pt x="237752" y="0"/>
                    <a:pt x="237752" y="0"/>
                  </a:cubicBezTo>
                  <a:cubicBezTo>
                    <a:pt x="237752" y="0"/>
                    <a:pt x="191079" y="5715"/>
                    <a:pt x="175839" y="7620"/>
                  </a:cubicBezTo>
                  <a:cubicBezTo>
                    <a:pt x="129167" y="12383"/>
                    <a:pt x="102497" y="50483"/>
                    <a:pt x="86304" y="87630"/>
                  </a:cubicBezTo>
                  <a:cubicBezTo>
                    <a:pt x="50110" y="170497"/>
                    <a:pt x="11057" y="363855"/>
                    <a:pt x="579" y="416242"/>
                  </a:cubicBezTo>
                  <a:cubicBezTo>
                    <a:pt x="-1326" y="424815"/>
                    <a:pt x="1532" y="433387"/>
                    <a:pt x="8199" y="439102"/>
                  </a:cubicBezTo>
                  <a:cubicBezTo>
                    <a:pt x="89162" y="504825"/>
                    <a:pt x="316810" y="517208"/>
                    <a:pt x="358719" y="503873"/>
                  </a:cubicBezTo>
                  <a:cubicBezTo>
                    <a:pt x="391104" y="493395"/>
                    <a:pt x="369197" y="249555"/>
                    <a:pt x="401582" y="148590"/>
                  </a:cubicBezTo>
                  <a:cubicBezTo>
                    <a:pt x="409202" y="119063"/>
                    <a:pt x="406344" y="81915"/>
                    <a:pt x="373007" y="5524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7158625-1C28-42D7-9462-DAD326EDCF73}"/>
                </a:ext>
              </a:extLst>
            </p:cNvPr>
            <p:cNvSpPr/>
            <p:nvPr/>
          </p:nvSpPr>
          <p:spPr>
            <a:xfrm>
              <a:off x="6279120" y="3102619"/>
              <a:ext cx="66675" cy="85725"/>
            </a:xfrm>
            <a:custGeom>
              <a:avLst/>
              <a:gdLst>
                <a:gd name="connsiteX0" fmla="*/ 34050 w 66675"/>
                <a:gd name="connsiteY0" fmla="*/ 13961 h 85725"/>
                <a:gd name="connsiteX1" fmla="*/ 17858 w 66675"/>
                <a:gd name="connsiteY1" fmla="*/ 626 h 85725"/>
                <a:gd name="connsiteX2" fmla="*/ 5475 w 66675"/>
                <a:gd name="connsiteY2" fmla="*/ 1578 h 85725"/>
                <a:gd name="connsiteX3" fmla="*/ 2618 w 66675"/>
                <a:gd name="connsiteY3" fmla="*/ 8246 h 85725"/>
                <a:gd name="connsiteX4" fmla="*/ 3571 w 66675"/>
                <a:gd name="connsiteY4" fmla="*/ 21581 h 85725"/>
                <a:gd name="connsiteX5" fmla="*/ 12143 w 66675"/>
                <a:gd name="connsiteY5" fmla="*/ 41583 h 85725"/>
                <a:gd name="connsiteX6" fmla="*/ 52148 w 66675"/>
                <a:gd name="connsiteY6" fmla="*/ 90161 h 85725"/>
                <a:gd name="connsiteX7" fmla="*/ 75961 w 66675"/>
                <a:gd name="connsiteY7" fmla="*/ 59681 h 85725"/>
                <a:gd name="connsiteX8" fmla="*/ 59768 w 66675"/>
                <a:gd name="connsiteY8" fmla="*/ 38726 h 85725"/>
                <a:gd name="connsiteX9" fmla="*/ 34050 w 66675"/>
                <a:gd name="connsiteY9" fmla="*/ 1396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85725">
                  <a:moveTo>
                    <a:pt x="34050" y="13961"/>
                  </a:moveTo>
                  <a:cubicBezTo>
                    <a:pt x="30240" y="11103"/>
                    <a:pt x="21668" y="1578"/>
                    <a:pt x="17858" y="626"/>
                  </a:cubicBezTo>
                  <a:cubicBezTo>
                    <a:pt x="15953" y="-327"/>
                    <a:pt x="8333" y="-327"/>
                    <a:pt x="5475" y="1578"/>
                  </a:cubicBezTo>
                  <a:cubicBezTo>
                    <a:pt x="1665" y="3483"/>
                    <a:pt x="2618" y="8246"/>
                    <a:pt x="2618" y="8246"/>
                  </a:cubicBezTo>
                  <a:cubicBezTo>
                    <a:pt x="-2145" y="10151"/>
                    <a:pt x="4523" y="21581"/>
                    <a:pt x="3571" y="21581"/>
                  </a:cubicBezTo>
                  <a:cubicBezTo>
                    <a:pt x="-2145" y="22533"/>
                    <a:pt x="-2145" y="30153"/>
                    <a:pt x="12143" y="41583"/>
                  </a:cubicBezTo>
                  <a:cubicBezTo>
                    <a:pt x="13096" y="42536"/>
                    <a:pt x="42623" y="79683"/>
                    <a:pt x="52148" y="90161"/>
                  </a:cubicBezTo>
                  <a:cubicBezTo>
                    <a:pt x="59768" y="84446"/>
                    <a:pt x="76913" y="60633"/>
                    <a:pt x="75961" y="59681"/>
                  </a:cubicBezTo>
                  <a:cubicBezTo>
                    <a:pt x="71198" y="53013"/>
                    <a:pt x="65483" y="45393"/>
                    <a:pt x="59768" y="38726"/>
                  </a:cubicBezTo>
                  <a:cubicBezTo>
                    <a:pt x="54053" y="31106"/>
                    <a:pt x="35955" y="14913"/>
                    <a:pt x="34050" y="1396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5651263-5241-4B01-8E54-D2E7B885FA89}"/>
                </a:ext>
              </a:extLst>
            </p:cNvPr>
            <p:cNvSpPr/>
            <p:nvPr/>
          </p:nvSpPr>
          <p:spPr>
            <a:xfrm>
              <a:off x="6514849" y="3292024"/>
              <a:ext cx="295275" cy="114300"/>
            </a:xfrm>
            <a:custGeom>
              <a:avLst/>
              <a:gdLst>
                <a:gd name="connsiteX0" fmla="*/ 297431 w 295275"/>
                <a:gd name="connsiteY0" fmla="*/ 768 h 114300"/>
                <a:gd name="connsiteX1" fmla="*/ 54544 w 295275"/>
                <a:gd name="connsiteY1" fmla="*/ 12198 h 114300"/>
                <a:gd name="connsiteX2" fmla="*/ 24064 w 295275"/>
                <a:gd name="connsiteY2" fmla="*/ 76016 h 114300"/>
                <a:gd name="connsiteX3" fmla="*/ 289811 w 295275"/>
                <a:gd name="connsiteY3" fmla="*/ 102686 h 114300"/>
                <a:gd name="connsiteX4" fmla="*/ 297431 w 295275"/>
                <a:gd name="connsiteY4" fmla="*/ 76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114300">
                  <a:moveTo>
                    <a:pt x="297431" y="768"/>
                  </a:moveTo>
                  <a:cubicBezTo>
                    <a:pt x="255521" y="-3994"/>
                    <a:pt x="121219" y="15056"/>
                    <a:pt x="54544" y="12198"/>
                  </a:cubicBezTo>
                  <a:cubicBezTo>
                    <a:pt x="-26419" y="8388"/>
                    <a:pt x="251" y="66491"/>
                    <a:pt x="24064" y="76016"/>
                  </a:cubicBezTo>
                  <a:cubicBezTo>
                    <a:pt x="87881" y="99828"/>
                    <a:pt x="274571" y="135071"/>
                    <a:pt x="289811" y="102686"/>
                  </a:cubicBezTo>
                  <a:cubicBezTo>
                    <a:pt x="296479" y="88398"/>
                    <a:pt x="304099" y="1721"/>
                    <a:pt x="297431" y="76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C6CEB8D-11FC-400D-ACB8-33E367EE6994}"/>
                </a:ext>
              </a:extLst>
            </p:cNvPr>
            <p:cNvSpPr/>
            <p:nvPr/>
          </p:nvSpPr>
          <p:spPr>
            <a:xfrm>
              <a:off x="6327457" y="3160395"/>
              <a:ext cx="238125" cy="200025"/>
            </a:xfrm>
            <a:custGeom>
              <a:avLst/>
              <a:gdLst>
                <a:gd name="connsiteX0" fmla="*/ 238125 w 238125"/>
                <a:gd name="connsiteY0" fmla="*/ 156210 h 200025"/>
                <a:gd name="connsiteX1" fmla="*/ 26670 w 238125"/>
                <a:gd name="connsiteY1" fmla="*/ 0 h 200025"/>
                <a:gd name="connsiteX2" fmla="*/ 0 w 238125"/>
                <a:gd name="connsiteY2" fmla="*/ 27622 h 200025"/>
                <a:gd name="connsiteX3" fmla="*/ 225743 w 238125"/>
                <a:gd name="connsiteY3" fmla="*/ 208597 h 200025"/>
                <a:gd name="connsiteX4" fmla="*/ 242888 w 238125"/>
                <a:gd name="connsiteY4" fmla="*/ 162877 h 200025"/>
                <a:gd name="connsiteX5" fmla="*/ 238125 w 238125"/>
                <a:gd name="connsiteY5" fmla="*/ 15621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200025">
                  <a:moveTo>
                    <a:pt x="238125" y="156210"/>
                  </a:moveTo>
                  <a:cubicBezTo>
                    <a:pt x="203835" y="126683"/>
                    <a:pt x="58103" y="37147"/>
                    <a:pt x="26670" y="0"/>
                  </a:cubicBezTo>
                  <a:cubicBezTo>
                    <a:pt x="17145" y="12383"/>
                    <a:pt x="8573" y="21908"/>
                    <a:pt x="0" y="27622"/>
                  </a:cubicBezTo>
                  <a:cubicBezTo>
                    <a:pt x="51435" y="87630"/>
                    <a:pt x="197168" y="221933"/>
                    <a:pt x="225743" y="208597"/>
                  </a:cubicBezTo>
                  <a:cubicBezTo>
                    <a:pt x="252413" y="196215"/>
                    <a:pt x="249555" y="175260"/>
                    <a:pt x="242888" y="162877"/>
                  </a:cubicBezTo>
                  <a:cubicBezTo>
                    <a:pt x="241935" y="160020"/>
                    <a:pt x="240030" y="158115"/>
                    <a:pt x="238125" y="1562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0652BAF-01AC-4897-ADD6-D6EF58A9A31F}"/>
                </a:ext>
              </a:extLst>
            </p:cNvPr>
            <p:cNvSpPr/>
            <p:nvPr/>
          </p:nvSpPr>
          <p:spPr>
            <a:xfrm>
              <a:off x="6333172" y="3168967"/>
              <a:ext cx="542925" cy="238125"/>
            </a:xfrm>
            <a:custGeom>
              <a:avLst/>
              <a:gdLst>
                <a:gd name="connsiteX0" fmla="*/ 544830 w 542925"/>
                <a:gd name="connsiteY0" fmla="*/ 119063 h 238125"/>
                <a:gd name="connsiteX1" fmla="*/ 227647 w 542925"/>
                <a:gd name="connsiteY1" fmla="*/ 134303 h 238125"/>
                <a:gd name="connsiteX2" fmla="*/ 167640 w 542925"/>
                <a:gd name="connsiteY2" fmla="*/ 94298 h 238125"/>
                <a:gd name="connsiteX3" fmla="*/ 39053 w 542925"/>
                <a:gd name="connsiteY3" fmla="*/ 0 h 238125"/>
                <a:gd name="connsiteX4" fmla="*/ 0 w 542925"/>
                <a:gd name="connsiteY4" fmla="*/ 40005 h 238125"/>
                <a:gd name="connsiteX5" fmla="*/ 212408 w 542925"/>
                <a:gd name="connsiteY5" fmla="*/ 214313 h 238125"/>
                <a:gd name="connsiteX6" fmla="*/ 476250 w 542925"/>
                <a:gd name="connsiteY6" fmla="*/ 227648 h 238125"/>
                <a:gd name="connsiteX7" fmla="*/ 544830 w 542925"/>
                <a:gd name="connsiteY7" fmla="*/ 11906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925" h="238125">
                  <a:moveTo>
                    <a:pt x="544830" y="119063"/>
                  </a:moveTo>
                  <a:cubicBezTo>
                    <a:pt x="408622" y="106680"/>
                    <a:pt x="232410" y="133350"/>
                    <a:pt x="227647" y="134303"/>
                  </a:cubicBezTo>
                  <a:cubicBezTo>
                    <a:pt x="212408" y="122873"/>
                    <a:pt x="190500" y="108585"/>
                    <a:pt x="167640" y="94298"/>
                  </a:cubicBezTo>
                  <a:cubicBezTo>
                    <a:pt x="118110" y="61913"/>
                    <a:pt x="56197" y="20955"/>
                    <a:pt x="39053" y="0"/>
                  </a:cubicBezTo>
                  <a:lnTo>
                    <a:pt x="0" y="40005"/>
                  </a:lnTo>
                  <a:cubicBezTo>
                    <a:pt x="44768" y="90488"/>
                    <a:pt x="162878" y="198120"/>
                    <a:pt x="212408" y="214313"/>
                  </a:cubicBezTo>
                  <a:cubicBezTo>
                    <a:pt x="262890" y="232410"/>
                    <a:pt x="456247" y="270510"/>
                    <a:pt x="476250" y="227648"/>
                  </a:cubicBezTo>
                  <a:cubicBezTo>
                    <a:pt x="482918" y="214313"/>
                    <a:pt x="560070" y="120967"/>
                    <a:pt x="544830" y="11906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E0842E2-9933-4365-8E90-57728DE03775}"/>
                </a:ext>
              </a:extLst>
            </p:cNvPr>
            <p:cNvSpPr/>
            <p:nvPr/>
          </p:nvSpPr>
          <p:spPr>
            <a:xfrm>
              <a:off x="6961442" y="3191967"/>
              <a:ext cx="85725" cy="371475"/>
            </a:xfrm>
            <a:custGeom>
              <a:avLst/>
              <a:gdLst>
                <a:gd name="connsiteX0" fmla="*/ 84201 w 85725"/>
                <a:gd name="connsiteY0" fmla="*/ 90348 h 371475"/>
                <a:gd name="connsiteX1" fmla="*/ 87058 w 85725"/>
                <a:gd name="connsiteY1" fmla="*/ 6528 h 371475"/>
                <a:gd name="connsiteX2" fmla="*/ 35624 w 85725"/>
                <a:gd name="connsiteY2" fmla="*/ 21768 h 371475"/>
                <a:gd name="connsiteX3" fmla="*/ 36576 w 85725"/>
                <a:gd name="connsiteY3" fmla="*/ 97968 h 371475"/>
                <a:gd name="connsiteX4" fmla="*/ 24193 w 85725"/>
                <a:gd name="connsiteY4" fmla="*/ 196076 h 371475"/>
                <a:gd name="connsiteX5" fmla="*/ 3239 w 85725"/>
                <a:gd name="connsiteY5" fmla="*/ 374193 h 371475"/>
                <a:gd name="connsiteX6" fmla="*/ 89916 w 85725"/>
                <a:gd name="connsiteY6" fmla="*/ 255131 h 371475"/>
                <a:gd name="connsiteX7" fmla="*/ 84201 w 85725"/>
                <a:gd name="connsiteY7" fmla="*/ 181788 h 371475"/>
                <a:gd name="connsiteX8" fmla="*/ 84201 w 85725"/>
                <a:gd name="connsiteY8" fmla="*/ 903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371475">
                  <a:moveTo>
                    <a:pt x="84201" y="90348"/>
                  </a:moveTo>
                  <a:cubicBezTo>
                    <a:pt x="93726" y="60821"/>
                    <a:pt x="93726" y="31293"/>
                    <a:pt x="87058" y="6528"/>
                  </a:cubicBezTo>
                  <a:cubicBezTo>
                    <a:pt x="75628" y="-14427"/>
                    <a:pt x="36576" y="21768"/>
                    <a:pt x="35624" y="21768"/>
                  </a:cubicBezTo>
                  <a:cubicBezTo>
                    <a:pt x="41339" y="41771"/>
                    <a:pt x="43243" y="73203"/>
                    <a:pt x="36576" y="97968"/>
                  </a:cubicBezTo>
                  <a:cubicBezTo>
                    <a:pt x="29908" y="121781"/>
                    <a:pt x="14668" y="137973"/>
                    <a:pt x="24193" y="196076"/>
                  </a:cubicBezTo>
                  <a:cubicBezTo>
                    <a:pt x="37528" y="279896"/>
                    <a:pt x="-12954" y="363716"/>
                    <a:pt x="3239" y="374193"/>
                  </a:cubicBezTo>
                  <a:cubicBezTo>
                    <a:pt x="18478" y="384671"/>
                    <a:pt x="75628" y="344666"/>
                    <a:pt x="89916" y="255131"/>
                  </a:cubicBezTo>
                  <a:cubicBezTo>
                    <a:pt x="92774" y="239891"/>
                    <a:pt x="94678" y="206553"/>
                    <a:pt x="84201" y="181788"/>
                  </a:cubicBezTo>
                  <a:cubicBezTo>
                    <a:pt x="78486" y="167501"/>
                    <a:pt x="69914" y="133211"/>
                    <a:pt x="84201" y="90348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A801EA-A2D0-431D-9C2B-59F15C5A3399}"/>
                </a:ext>
              </a:extLst>
            </p:cNvPr>
            <p:cNvSpPr/>
            <p:nvPr/>
          </p:nvSpPr>
          <p:spPr>
            <a:xfrm>
              <a:off x="6943642" y="3132676"/>
              <a:ext cx="104775" cy="133350"/>
            </a:xfrm>
            <a:custGeom>
              <a:avLst/>
              <a:gdLst>
                <a:gd name="connsiteX0" fmla="*/ 59138 w 104775"/>
                <a:gd name="connsiteY0" fmla="*/ 96 h 133350"/>
                <a:gd name="connsiteX1" fmla="*/ 1988 w 104775"/>
                <a:gd name="connsiteY1" fmla="*/ 53436 h 133350"/>
                <a:gd name="connsiteX2" fmla="*/ 83 w 104775"/>
                <a:gd name="connsiteY2" fmla="*/ 82964 h 133350"/>
                <a:gd name="connsiteX3" fmla="*/ 48660 w 104775"/>
                <a:gd name="connsiteY3" fmla="*/ 138209 h 133350"/>
                <a:gd name="connsiteX4" fmla="*/ 108668 w 104775"/>
                <a:gd name="connsiteY4" fmla="*/ 41054 h 133350"/>
                <a:gd name="connsiteX5" fmla="*/ 59138 w 104775"/>
                <a:gd name="connsiteY5" fmla="*/ 9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138" y="96"/>
                  </a:moveTo>
                  <a:cubicBezTo>
                    <a:pt x="29610" y="-1809"/>
                    <a:pt x="3893" y="24861"/>
                    <a:pt x="1988" y="53436"/>
                  </a:cubicBezTo>
                  <a:cubicBezTo>
                    <a:pt x="1988" y="53436"/>
                    <a:pt x="83" y="82964"/>
                    <a:pt x="83" y="82964"/>
                  </a:cubicBezTo>
                  <a:cubicBezTo>
                    <a:pt x="-1822" y="104871"/>
                    <a:pt x="29610" y="141066"/>
                    <a:pt x="48660" y="138209"/>
                  </a:cubicBezTo>
                  <a:cubicBezTo>
                    <a:pt x="94380" y="131541"/>
                    <a:pt x="109620" y="50579"/>
                    <a:pt x="108668" y="41054"/>
                  </a:cubicBezTo>
                  <a:cubicBezTo>
                    <a:pt x="106763" y="15336"/>
                    <a:pt x="86760" y="2001"/>
                    <a:pt x="59138" y="9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190E15D-1B9B-4190-8B69-41BAFF748056}"/>
                </a:ext>
              </a:extLst>
            </p:cNvPr>
            <p:cNvSpPr/>
            <p:nvPr/>
          </p:nvSpPr>
          <p:spPr>
            <a:xfrm>
              <a:off x="6810375" y="3076042"/>
              <a:ext cx="247650" cy="485775"/>
            </a:xfrm>
            <a:custGeom>
              <a:avLst/>
              <a:gdLst>
                <a:gd name="connsiteX0" fmla="*/ 236220 w 247650"/>
                <a:gd name="connsiteY0" fmla="*/ 39586 h 485775"/>
                <a:gd name="connsiteX1" fmla="*/ 208597 w 247650"/>
                <a:gd name="connsiteY1" fmla="*/ 31966 h 485775"/>
                <a:gd name="connsiteX2" fmla="*/ 184785 w 247650"/>
                <a:gd name="connsiteY2" fmla="*/ 5296 h 485775"/>
                <a:gd name="connsiteX3" fmla="*/ 94297 w 247650"/>
                <a:gd name="connsiteY3" fmla="*/ 28156 h 485775"/>
                <a:gd name="connsiteX4" fmla="*/ 52388 w 247650"/>
                <a:gd name="connsiteY4" fmla="*/ 153886 h 485775"/>
                <a:gd name="connsiteX5" fmla="*/ 27622 w 247650"/>
                <a:gd name="connsiteY5" fmla="*/ 256756 h 485775"/>
                <a:gd name="connsiteX6" fmla="*/ 0 w 247650"/>
                <a:gd name="connsiteY6" fmla="*/ 336766 h 485775"/>
                <a:gd name="connsiteX7" fmla="*/ 103822 w 247650"/>
                <a:gd name="connsiteY7" fmla="*/ 491071 h 485775"/>
                <a:gd name="connsiteX8" fmla="*/ 116205 w 247650"/>
                <a:gd name="connsiteY8" fmla="*/ 287236 h 485775"/>
                <a:gd name="connsiteX9" fmla="*/ 121920 w 247650"/>
                <a:gd name="connsiteY9" fmla="*/ 174841 h 485775"/>
                <a:gd name="connsiteX10" fmla="*/ 153353 w 247650"/>
                <a:gd name="connsiteY10" fmla="*/ 76733 h 485775"/>
                <a:gd name="connsiteX11" fmla="*/ 205740 w 247650"/>
                <a:gd name="connsiteY11" fmla="*/ 59588 h 485775"/>
                <a:gd name="connsiteX12" fmla="*/ 227647 w 247650"/>
                <a:gd name="connsiteY12" fmla="*/ 151028 h 485775"/>
                <a:gd name="connsiteX13" fmla="*/ 236220 w 247650"/>
                <a:gd name="connsiteY13" fmla="*/ 39586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650" h="485775">
                  <a:moveTo>
                    <a:pt x="236220" y="39586"/>
                  </a:moveTo>
                  <a:cubicBezTo>
                    <a:pt x="222885" y="30061"/>
                    <a:pt x="208597" y="31966"/>
                    <a:pt x="208597" y="31966"/>
                  </a:cubicBezTo>
                  <a:cubicBezTo>
                    <a:pt x="208597" y="31966"/>
                    <a:pt x="209550" y="19583"/>
                    <a:pt x="184785" y="5296"/>
                  </a:cubicBezTo>
                  <a:cubicBezTo>
                    <a:pt x="164782" y="-5182"/>
                    <a:pt x="125730" y="-1372"/>
                    <a:pt x="94297" y="28156"/>
                  </a:cubicBezTo>
                  <a:cubicBezTo>
                    <a:pt x="62865" y="56731"/>
                    <a:pt x="40957" y="102451"/>
                    <a:pt x="52388" y="153886"/>
                  </a:cubicBezTo>
                  <a:cubicBezTo>
                    <a:pt x="63818" y="205321"/>
                    <a:pt x="40957" y="241516"/>
                    <a:pt x="27622" y="256756"/>
                  </a:cubicBezTo>
                  <a:cubicBezTo>
                    <a:pt x="5715" y="282473"/>
                    <a:pt x="0" y="318668"/>
                    <a:pt x="0" y="336766"/>
                  </a:cubicBezTo>
                  <a:cubicBezTo>
                    <a:pt x="0" y="440589"/>
                    <a:pt x="78105" y="498691"/>
                    <a:pt x="103822" y="491071"/>
                  </a:cubicBezTo>
                  <a:cubicBezTo>
                    <a:pt x="131445" y="482498"/>
                    <a:pt x="75247" y="376771"/>
                    <a:pt x="116205" y="287236"/>
                  </a:cubicBezTo>
                  <a:cubicBezTo>
                    <a:pt x="145732" y="224371"/>
                    <a:pt x="125730" y="202463"/>
                    <a:pt x="121920" y="174841"/>
                  </a:cubicBezTo>
                  <a:cubicBezTo>
                    <a:pt x="116205" y="137693"/>
                    <a:pt x="136207" y="91973"/>
                    <a:pt x="153353" y="76733"/>
                  </a:cubicBezTo>
                  <a:cubicBezTo>
                    <a:pt x="171450" y="59588"/>
                    <a:pt x="205740" y="59588"/>
                    <a:pt x="205740" y="59588"/>
                  </a:cubicBezTo>
                  <a:cubicBezTo>
                    <a:pt x="205740" y="59588"/>
                    <a:pt x="252413" y="76733"/>
                    <a:pt x="227647" y="151028"/>
                  </a:cubicBezTo>
                  <a:cubicBezTo>
                    <a:pt x="256222" y="130073"/>
                    <a:pt x="265747" y="59588"/>
                    <a:pt x="236220" y="3958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FCE65071-1267-4FAE-8F2A-FEE314A8064C}"/>
                </a:ext>
              </a:extLst>
            </p:cNvPr>
            <p:cNvSpPr/>
            <p:nvPr/>
          </p:nvSpPr>
          <p:spPr>
            <a:xfrm>
              <a:off x="6931251" y="3174610"/>
              <a:ext cx="28575" cy="28575"/>
            </a:xfrm>
            <a:custGeom>
              <a:avLst/>
              <a:gdLst>
                <a:gd name="connsiteX0" fmla="*/ 91 w 28575"/>
                <a:gd name="connsiteY0" fmla="*/ 15313 h 28575"/>
                <a:gd name="connsiteX1" fmla="*/ 12474 w 28575"/>
                <a:gd name="connsiteY1" fmla="*/ 37220 h 28575"/>
                <a:gd name="connsiteX2" fmla="*/ 29619 w 28575"/>
                <a:gd name="connsiteY2" fmla="*/ 5788 h 28575"/>
                <a:gd name="connsiteX3" fmla="*/ 18189 w 28575"/>
                <a:gd name="connsiteY3" fmla="*/ 73 h 28575"/>
                <a:gd name="connsiteX4" fmla="*/ 91 w 28575"/>
                <a:gd name="connsiteY4" fmla="*/ 153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91" y="15313"/>
                  </a:moveTo>
                  <a:cubicBezTo>
                    <a:pt x="-861" y="21980"/>
                    <a:pt x="5806" y="34363"/>
                    <a:pt x="12474" y="37220"/>
                  </a:cubicBezTo>
                  <a:cubicBezTo>
                    <a:pt x="17236" y="29600"/>
                    <a:pt x="25809" y="15313"/>
                    <a:pt x="29619" y="5788"/>
                  </a:cubicBezTo>
                  <a:cubicBezTo>
                    <a:pt x="25809" y="1978"/>
                    <a:pt x="21046" y="73"/>
                    <a:pt x="18189" y="73"/>
                  </a:cubicBezTo>
                  <a:cubicBezTo>
                    <a:pt x="9616" y="-880"/>
                    <a:pt x="1044" y="7693"/>
                    <a:pt x="91" y="1531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A762426-14AA-47DA-948E-9E3F2870A89A}"/>
                </a:ext>
              </a:extLst>
            </p:cNvPr>
            <p:cNvSpPr/>
            <p:nvPr/>
          </p:nvSpPr>
          <p:spPr>
            <a:xfrm>
              <a:off x="7344014" y="3732736"/>
              <a:ext cx="38100" cy="47625"/>
            </a:xfrm>
            <a:custGeom>
              <a:avLst/>
              <a:gdLst>
                <a:gd name="connsiteX0" fmla="*/ 14049 w 38100"/>
                <a:gd name="connsiteY0" fmla="*/ 5826 h 47625"/>
                <a:gd name="connsiteX1" fmla="*/ 1666 w 38100"/>
                <a:gd name="connsiteY1" fmla="*/ 46783 h 47625"/>
                <a:gd name="connsiteX2" fmla="*/ 30241 w 38100"/>
                <a:gd name="connsiteY2" fmla="*/ 51546 h 47625"/>
                <a:gd name="connsiteX3" fmla="*/ 36909 w 38100"/>
                <a:gd name="connsiteY3" fmla="*/ 31544 h 47625"/>
                <a:gd name="connsiteX4" fmla="*/ 39766 w 38100"/>
                <a:gd name="connsiteY4" fmla="*/ 8683 h 47625"/>
                <a:gd name="connsiteX5" fmla="*/ 14049 w 38100"/>
                <a:gd name="connsiteY5" fmla="*/ 582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47625">
                  <a:moveTo>
                    <a:pt x="14049" y="5826"/>
                  </a:moveTo>
                  <a:cubicBezTo>
                    <a:pt x="10239" y="12494"/>
                    <a:pt x="-5001" y="41069"/>
                    <a:pt x="1666" y="46783"/>
                  </a:cubicBezTo>
                  <a:cubicBezTo>
                    <a:pt x="14049" y="56308"/>
                    <a:pt x="29289" y="52498"/>
                    <a:pt x="30241" y="51546"/>
                  </a:cubicBezTo>
                  <a:cubicBezTo>
                    <a:pt x="35956" y="47736"/>
                    <a:pt x="34051" y="39164"/>
                    <a:pt x="36909" y="31544"/>
                  </a:cubicBezTo>
                  <a:cubicBezTo>
                    <a:pt x="39766" y="21066"/>
                    <a:pt x="42624" y="17256"/>
                    <a:pt x="39766" y="8683"/>
                  </a:cubicBezTo>
                  <a:cubicBezTo>
                    <a:pt x="38814" y="5826"/>
                    <a:pt x="22622" y="-7509"/>
                    <a:pt x="14049" y="582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5" name="Rectangle 254">
            <a:extLst>
              <a:ext uri="{FF2B5EF4-FFF2-40B4-BE49-F238E27FC236}">
                <a16:creationId xmlns:a16="http://schemas.microsoft.com/office/drawing/2014/main" id="{82A4842D-A961-4156-BC5F-635E8E488B8C}"/>
              </a:ext>
            </a:extLst>
          </p:cNvPr>
          <p:cNvSpPr/>
          <p:nvPr/>
        </p:nvSpPr>
        <p:spPr>
          <a:xfrm>
            <a:off x="1523999" y="1246419"/>
            <a:ext cx="8229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Mengapa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Collaborative Filtering</a:t>
            </a:r>
          </a:p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Sebagai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sistem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rekomedasinya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?.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ACCBF450-61C4-4305-8722-E12E80836A87}"/>
              </a:ext>
            </a:extLst>
          </p:cNvPr>
          <p:cNvSpPr/>
          <p:nvPr/>
        </p:nvSpPr>
        <p:spPr>
          <a:xfrm>
            <a:off x="1523999" y="2612466"/>
            <a:ext cx="5142272" cy="10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Collaborative Filtering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dipilih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karena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dapat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memanfaatkan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kolektif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tanpa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memerlukan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fitur konten item, sehingga sesuai dengan dataset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MovieLens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berbasis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rating.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3D5099C-3B4B-432E-BAF4-00EB0DEC64C6}"/>
              </a:ext>
            </a:extLst>
          </p:cNvPr>
          <p:cNvGrpSpPr/>
          <p:nvPr/>
        </p:nvGrpSpPr>
        <p:grpSpPr>
          <a:xfrm>
            <a:off x="1523999" y="3890053"/>
            <a:ext cx="3210232" cy="867141"/>
            <a:chOff x="1524000" y="3105189"/>
            <a:chExt cx="3410856" cy="867141"/>
          </a:xfrm>
        </p:grpSpPr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E30B46B4-422C-4025-828F-9E82EA2264D6}"/>
                </a:ext>
              </a:extLst>
            </p:cNvPr>
            <p:cNvSpPr/>
            <p:nvPr/>
          </p:nvSpPr>
          <p:spPr>
            <a:xfrm>
              <a:off x="1524000" y="3105189"/>
              <a:ext cx="3410856" cy="867141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A76DBD9B-07F7-40B4-A1F0-5B6651AA7E38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Berbasis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perilaku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pengguna</a:t>
              </a:r>
              <a:endParaRPr lang="en-US" sz="16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E31814B6-038C-489B-8C56-B5BED6A38F4F}"/>
                </a:ext>
              </a:extLst>
            </p:cNvPr>
            <p:cNvSpPr txBox="1"/>
            <p:nvPr/>
          </p:nvSpPr>
          <p:spPr>
            <a:xfrm>
              <a:off x="1811582" y="326327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01.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C0791B0-1E4A-4899-91D9-CCEB4AF10EBF}"/>
              </a:ext>
            </a:extLst>
          </p:cNvPr>
          <p:cNvGrpSpPr/>
          <p:nvPr/>
        </p:nvGrpSpPr>
        <p:grpSpPr>
          <a:xfrm>
            <a:off x="1524000" y="4929492"/>
            <a:ext cx="3210232" cy="918858"/>
            <a:chOff x="1524000" y="3105190"/>
            <a:chExt cx="3410856" cy="918858"/>
          </a:xfrm>
        </p:grpSpPr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1251760D-DDE7-430C-ABA0-D74EFE2969D5}"/>
                </a:ext>
              </a:extLst>
            </p:cNvPr>
            <p:cNvSpPr/>
            <p:nvPr/>
          </p:nvSpPr>
          <p:spPr>
            <a:xfrm>
              <a:off x="1524000" y="3105190"/>
              <a:ext cx="3410856" cy="91885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5A206F26-4EF8-4A53-879A-F231D70734EA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Tidak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memerlukan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deskripsi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film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C011CA3-C067-4E08-93FF-0A2AE6679603}"/>
                </a:ext>
              </a:extLst>
            </p:cNvPr>
            <p:cNvSpPr txBox="1"/>
            <p:nvPr/>
          </p:nvSpPr>
          <p:spPr>
            <a:xfrm>
              <a:off x="1728318" y="3300286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02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5AE7FE8A-4409-45CC-A069-0DAEFFA72A04}"/>
              </a:ext>
            </a:extLst>
          </p:cNvPr>
          <p:cNvSpPr/>
          <p:nvPr/>
        </p:nvSpPr>
        <p:spPr>
          <a:xfrm>
            <a:off x="1267362" y="2172611"/>
            <a:ext cx="4562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User-Based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326D2EC-D91F-4B36-B61E-F1DF1EEDCC7A}"/>
              </a:ext>
            </a:extLst>
          </p:cNvPr>
          <p:cNvSpPr/>
          <p:nvPr/>
        </p:nvSpPr>
        <p:spPr>
          <a:xfrm>
            <a:off x="3219330" y="2931062"/>
            <a:ext cx="3603585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Item-Based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435153EF-3EDC-43B0-A464-BA3B06156331}"/>
              </a:ext>
            </a:extLst>
          </p:cNvPr>
          <p:cNvGrpSpPr/>
          <p:nvPr/>
        </p:nvGrpSpPr>
        <p:grpSpPr>
          <a:xfrm>
            <a:off x="6299199" y="824560"/>
            <a:ext cx="4356884" cy="5139297"/>
            <a:chOff x="4524375" y="1576387"/>
            <a:chExt cx="3134677" cy="3697605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5EFACD7-7387-4917-9883-03022FAD0415}"/>
                </a:ext>
              </a:extLst>
            </p:cNvPr>
            <p:cNvSpPr/>
            <p:nvPr/>
          </p:nvSpPr>
          <p:spPr>
            <a:xfrm>
              <a:off x="4524375" y="4997767"/>
              <a:ext cx="3057525" cy="276225"/>
            </a:xfrm>
            <a:custGeom>
              <a:avLst/>
              <a:gdLst>
                <a:gd name="connsiteX0" fmla="*/ 1528763 w 3057525"/>
                <a:gd name="connsiteY0" fmla="*/ 0 h 276225"/>
                <a:gd name="connsiteX1" fmla="*/ 0 w 3057525"/>
                <a:gd name="connsiteY1" fmla="*/ 140970 h 276225"/>
                <a:gd name="connsiteX2" fmla="*/ 206693 w 3057525"/>
                <a:gd name="connsiteY2" fmla="*/ 211455 h 276225"/>
                <a:gd name="connsiteX3" fmla="*/ 750570 w 3057525"/>
                <a:gd name="connsiteY3" fmla="*/ 262890 h 276225"/>
                <a:gd name="connsiteX4" fmla="*/ 750570 w 3057525"/>
                <a:gd name="connsiteY4" fmla="*/ 261938 h 276225"/>
                <a:gd name="connsiteX5" fmla="*/ 1528763 w 3057525"/>
                <a:gd name="connsiteY5" fmla="*/ 281940 h 276225"/>
                <a:gd name="connsiteX6" fmla="*/ 3057525 w 3057525"/>
                <a:gd name="connsiteY6" fmla="*/ 140970 h 276225"/>
                <a:gd name="connsiteX7" fmla="*/ 1528763 w 3057525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7525" h="276225">
                  <a:moveTo>
                    <a:pt x="1528763" y="0"/>
                  </a:moveTo>
                  <a:cubicBezTo>
                    <a:pt x="683895" y="0"/>
                    <a:pt x="0" y="62865"/>
                    <a:pt x="0" y="140970"/>
                  </a:cubicBezTo>
                  <a:cubicBezTo>
                    <a:pt x="0" y="166688"/>
                    <a:pt x="75248" y="190500"/>
                    <a:pt x="206693" y="211455"/>
                  </a:cubicBezTo>
                  <a:cubicBezTo>
                    <a:pt x="313373" y="225742"/>
                    <a:pt x="534353" y="255270"/>
                    <a:pt x="750570" y="262890"/>
                  </a:cubicBezTo>
                  <a:cubicBezTo>
                    <a:pt x="751523" y="262890"/>
                    <a:pt x="750570" y="261938"/>
                    <a:pt x="750570" y="261938"/>
                  </a:cubicBezTo>
                  <a:cubicBezTo>
                    <a:pt x="978218" y="274320"/>
                    <a:pt x="1244918" y="281940"/>
                    <a:pt x="1528763" y="281940"/>
                  </a:cubicBezTo>
                  <a:cubicBezTo>
                    <a:pt x="2372678" y="281940"/>
                    <a:pt x="3057525" y="219075"/>
                    <a:pt x="3057525" y="140970"/>
                  </a:cubicBezTo>
                  <a:cubicBezTo>
                    <a:pt x="3057525" y="62865"/>
                    <a:pt x="2372678" y="0"/>
                    <a:pt x="1528763" y="0"/>
                  </a:cubicBezTo>
                  <a:close/>
                </a:path>
              </a:pathLst>
            </a:custGeom>
            <a:solidFill>
              <a:srgbClr val="F1F3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9E221F0-3E2C-44CD-9926-82F9D290D7AD}"/>
                </a:ext>
              </a:extLst>
            </p:cNvPr>
            <p:cNvSpPr/>
            <p:nvPr/>
          </p:nvSpPr>
          <p:spPr>
            <a:xfrm>
              <a:off x="6418222" y="5013570"/>
              <a:ext cx="209550" cy="104775"/>
            </a:xfrm>
            <a:custGeom>
              <a:avLst/>
              <a:gdLst>
                <a:gd name="connsiteX0" fmla="*/ 675 w 209550"/>
                <a:gd name="connsiteY0" fmla="*/ 21344 h 104775"/>
                <a:gd name="connsiteX1" fmla="*/ 7343 w 209550"/>
                <a:gd name="connsiteY1" fmla="*/ 96592 h 104775"/>
                <a:gd name="connsiteX2" fmla="*/ 184508 w 209550"/>
                <a:gd name="connsiteY2" fmla="*/ 105164 h 104775"/>
                <a:gd name="connsiteX3" fmla="*/ 201653 w 209550"/>
                <a:gd name="connsiteY3" fmla="*/ 64207 h 104775"/>
                <a:gd name="connsiteX4" fmla="*/ 43538 w 209550"/>
                <a:gd name="connsiteY4" fmla="*/ 10867 h 104775"/>
                <a:gd name="connsiteX5" fmla="*/ 675 w 209550"/>
                <a:gd name="connsiteY5" fmla="*/ 213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104775">
                  <a:moveTo>
                    <a:pt x="675" y="21344"/>
                  </a:moveTo>
                  <a:cubicBezTo>
                    <a:pt x="675" y="21344"/>
                    <a:pt x="-3135" y="82304"/>
                    <a:pt x="7343" y="96592"/>
                  </a:cubicBezTo>
                  <a:cubicBezTo>
                    <a:pt x="17820" y="110879"/>
                    <a:pt x="158790" y="102307"/>
                    <a:pt x="184508" y="105164"/>
                  </a:cubicBezTo>
                  <a:cubicBezTo>
                    <a:pt x="211178" y="108022"/>
                    <a:pt x="236895" y="69922"/>
                    <a:pt x="201653" y="64207"/>
                  </a:cubicBezTo>
                  <a:cubicBezTo>
                    <a:pt x="166411" y="59444"/>
                    <a:pt x="49253" y="40394"/>
                    <a:pt x="43538" y="10867"/>
                  </a:cubicBezTo>
                  <a:cubicBezTo>
                    <a:pt x="37823" y="-18661"/>
                    <a:pt x="675" y="21344"/>
                    <a:pt x="675" y="21344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FBCD76A-F179-413B-9A95-A0EE35E0FA85}"/>
                </a:ext>
              </a:extLst>
            </p:cNvPr>
            <p:cNvSpPr/>
            <p:nvPr/>
          </p:nvSpPr>
          <p:spPr>
            <a:xfrm>
              <a:off x="6377940" y="4089798"/>
              <a:ext cx="466725" cy="466725"/>
            </a:xfrm>
            <a:custGeom>
              <a:avLst/>
              <a:gdLst>
                <a:gd name="connsiteX0" fmla="*/ 416242 w 466725"/>
                <a:gd name="connsiteY0" fmla="*/ 109774 h 466725"/>
                <a:gd name="connsiteX1" fmla="*/ 472440 w 466725"/>
                <a:gd name="connsiteY1" fmla="*/ 180259 h 466725"/>
                <a:gd name="connsiteX2" fmla="*/ 461010 w 466725"/>
                <a:gd name="connsiteY2" fmla="*/ 273604 h 466725"/>
                <a:gd name="connsiteX3" fmla="*/ 360997 w 466725"/>
                <a:gd name="connsiteY3" fmla="*/ 332659 h 466725"/>
                <a:gd name="connsiteX4" fmla="*/ 189547 w 466725"/>
                <a:gd name="connsiteY4" fmla="*/ 468867 h 466725"/>
                <a:gd name="connsiteX5" fmla="*/ 0 w 466725"/>
                <a:gd name="connsiteY5" fmla="*/ 245029 h 466725"/>
                <a:gd name="connsiteX6" fmla="*/ 164782 w 466725"/>
                <a:gd name="connsiteY6" fmla="*/ 94534 h 466725"/>
                <a:gd name="connsiteX7" fmla="*/ 251460 w 466725"/>
                <a:gd name="connsiteY7" fmla="*/ 237 h 466725"/>
                <a:gd name="connsiteX8" fmla="*/ 360045 w 466725"/>
                <a:gd name="connsiteY8" fmla="*/ 75484 h 466725"/>
                <a:gd name="connsiteX9" fmla="*/ 416242 w 466725"/>
                <a:gd name="connsiteY9" fmla="*/ 10977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6725" h="466725">
                  <a:moveTo>
                    <a:pt x="416242" y="109774"/>
                  </a:moveTo>
                  <a:cubicBezTo>
                    <a:pt x="416242" y="109774"/>
                    <a:pt x="462915" y="150732"/>
                    <a:pt x="472440" y="180259"/>
                  </a:cubicBezTo>
                  <a:cubicBezTo>
                    <a:pt x="482917" y="213597"/>
                    <a:pt x="459105" y="264079"/>
                    <a:pt x="461010" y="273604"/>
                  </a:cubicBezTo>
                  <a:cubicBezTo>
                    <a:pt x="452438" y="276462"/>
                    <a:pt x="383857" y="308847"/>
                    <a:pt x="360997" y="332659"/>
                  </a:cubicBezTo>
                  <a:cubicBezTo>
                    <a:pt x="338138" y="356472"/>
                    <a:pt x="189547" y="468867"/>
                    <a:pt x="189547" y="468867"/>
                  </a:cubicBezTo>
                  <a:lnTo>
                    <a:pt x="0" y="245029"/>
                  </a:lnTo>
                  <a:lnTo>
                    <a:pt x="164782" y="94534"/>
                  </a:lnTo>
                  <a:cubicBezTo>
                    <a:pt x="164782" y="94534"/>
                    <a:pt x="240030" y="31669"/>
                    <a:pt x="251460" y="237"/>
                  </a:cubicBezTo>
                  <a:cubicBezTo>
                    <a:pt x="279082" y="-4526"/>
                    <a:pt x="349567" y="64054"/>
                    <a:pt x="360045" y="75484"/>
                  </a:cubicBezTo>
                  <a:cubicBezTo>
                    <a:pt x="369570" y="85962"/>
                    <a:pt x="416242" y="109774"/>
                    <a:pt x="416242" y="109774"/>
                  </a:cubicBezTo>
                  <a:close/>
                </a:path>
              </a:pathLst>
            </a:custGeom>
            <a:solidFill>
              <a:srgbClr val="FF33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D7CB80-8EA3-44CD-AAEE-788AC5B10DB1}"/>
                </a:ext>
              </a:extLst>
            </p:cNvPr>
            <p:cNvSpPr/>
            <p:nvPr/>
          </p:nvSpPr>
          <p:spPr>
            <a:xfrm>
              <a:off x="6456270" y="4534852"/>
              <a:ext cx="342900" cy="485775"/>
            </a:xfrm>
            <a:custGeom>
              <a:avLst/>
              <a:gdLst>
                <a:gd name="connsiteX0" fmla="*/ 113123 w 342900"/>
                <a:gd name="connsiteY0" fmla="*/ 0 h 485775"/>
                <a:gd name="connsiteX1" fmla="*/ 336008 w 342900"/>
                <a:gd name="connsiteY1" fmla="*/ 203835 h 485775"/>
                <a:gd name="connsiteX2" fmla="*/ 51210 w 342900"/>
                <a:gd name="connsiteY2" fmla="*/ 488632 h 485775"/>
                <a:gd name="connsiteX3" fmla="*/ 16920 w 342900"/>
                <a:gd name="connsiteY3" fmla="*/ 441960 h 485775"/>
                <a:gd name="connsiteX4" fmla="*/ 222660 w 342900"/>
                <a:gd name="connsiteY4" fmla="*/ 253365 h 485775"/>
                <a:gd name="connsiteX5" fmla="*/ 10253 w 342900"/>
                <a:gd name="connsiteY5" fmla="*/ 124778 h 485775"/>
                <a:gd name="connsiteX6" fmla="*/ 4538 w 342900"/>
                <a:gd name="connsiteY6" fmla="*/ 30480 h 485775"/>
                <a:gd name="connsiteX7" fmla="*/ 113123 w 342900"/>
                <a:gd name="connsiteY7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00" h="485775">
                  <a:moveTo>
                    <a:pt x="113123" y="0"/>
                  </a:moveTo>
                  <a:cubicBezTo>
                    <a:pt x="113123" y="0"/>
                    <a:pt x="315053" y="170497"/>
                    <a:pt x="336008" y="203835"/>
                  </a:cubicBezTo>
                  <a:cubicBezTo>
                    <a:pt x="356963" y="237172"/>
                    <a:pt x="380775" y="305753"/>
                    <a:pt x="51210" y="488632"/>
                  </a:cubicBezTo>
                  <a:cubicBezTo>
                    <a:pt x="30255" y="460057"/>
                    <a:pt x="16920" y="441960"/>
                    <a:pt x="16920" y="441960"/>
                  </a:cubicBezTo>
                  <a:cubicBezTo>
                    <a:pt x="16920" y="441960"/>
                    <a:pt x="182655" y="268605"/>
                    <a:pt x="222660" y="253365"/>
                  </a:cubicBezTo>
                  <a:cubicBezTo>
                    <a:pt x="123600" y="191453"/>
                    <a:pt x="29303" y="131445"/>
                    <a:pt x="10253" y="124778"/>
                  </a:cubicBezTo>
                  <a:cubicBezTo>
                    <a:pt x="-8797" y="118110"/>
                    <a:pt x="4538" y="30480"/>
                    <a:pt x="4538" y="30480"/>
                  </a:cubicBezTo>
                  <a:lnTo>
                    <a:pt x="113123" y="0"/>
                  </a:lnTo>
                  <a:close/>
                </a:path>
              </a:pathLst>
            </a:custGeom>
            <a:solidFill>
              <a:srgbClr val="212D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653D8B7-C62E-4528-9760-23D40BD973E2}"/>
                </a:ext>
              </a:extLst>
            </p:cNvPr>
            <p:cNvSpPr/>
            <p:nvPr/>
          </p:nvSpPr>
          <p:spPr>
            <a:xfrm>
              <a:off x="6319139" y="4087495"/>
              <a:ext cx="304800" cy="238125"/>
            </a:xfrm>
            <a:custGeom>
              <a:avLst/>
              <a:gdLst>
                <a:gd name="connsiteX0" fmla="*/ 309308 w 304800"/>
                <a:gd name="connsiteY0" fmla="*/ 1587 h 238125"/>
                <a:gd name="connsiteX1" fmla="*/ 17843 w 304800"/>
                <a:gd name="connsiteY1" fmla="*/ 19685 h 238125"/>
                <a:gd name="connsiteX2" fmla="*/ 85471 w 304800"/>
                <a:gd name="connsiteY2" fmla="*/ 242570 h 238125"/>
                <a:gd name="connsiteX3" fmla="*/ 126428 w 304800"/>
                <a:gd name="connsiteY3" fmla="*/ 204470 h 238125"/>
                <a:gd name="connsiteX4" fmla="*/ 101663 w 304800"/>
                <a:gd name="connsiteY4" fmla="*/ 95885 h 238125"/>
                <a:gd name="connsiteX5" fmla="*/ 237871 w 304800"/>
                <a:gd name="connsiteY5" fmla="*/ 80645 h 238125"/>
                <a:gd name="connsiteX6" fmla="*/ 309308 w 304800"/>
                <a:gd name="connsiteY6" fmla="*/ 1587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238125">
                  <a:moveTo>
                    <a:pt x="309308" y="1587"/>
                  </a:moveTo>
                  <a:cubicBezTo>
                    <a:pt x="309308" y="1587"/>
                    <a:pt x="80708" y="-7938"/>
                    <a:pt x="17843" y="19685"/>
                  </a:cubicBezTo>
                  <a:cubicBezTo>
                    <a:pt x="-46927" y="45402"/>
                    <a:pt x="85471" y="242570"/>
                    <a:pt x="85471" y="242570"/>
                  </a:cubicBezTo>
                  <a:lnTo>
                    <a:pt x="126428" y="204470"/>
                  </a:lnTo>
                  <a:cubicBezTo>
                    <a:pt x="126428" y="204470"/>
                    <a:pt x="95948" y="104457"/>
                    <a:pt x="101663" y="95885"/>
                  </a:cubicBezTo>
                  <a:cubicBezTo>
                    <a:pt x="107378" y="88264"/>
                    <a:pt x="237871" y="80645"/>
                    <a:pt x="237871" y="80645"/>
                  </a:cubicBezTo>
                  <a:cubicBezTo>
                    <a:pt x="237871" y="80645"/>
                    <a:pt x="302641" y="26352"/>
                    <a:pt x="309308" y="1587"/>
                  </a:cubicBezTo>
                  <a:close/>
                </a:path>
              </a:pathLst>
            </a:custGeom>
            <a:solidFill>
              <a:srgbClr val="FF33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1256CF0-A29F-4FE5-81D0-04AF64563073}"/>
                </a:ext>
              </a:extLst>
            </p:cNvPr>
            <p:cNvSpPr/>
            <p:nvPr/>
          </p:nvSpPr>
          <p:spPr>
            <a:xfrm>
              <a:off x="6264592" y="3639379"/>
              <a:ext cx="47625" cy="66675"/>
            </a:xfrm>
            <a:custGeom>
              <a:avLst/>
              <a:gdLst>
                <a:gd name="connsiteX0" fmla="*/ 0 w 47625"/>
                <a:gd name="connsiteY0" fmla="*/ 70608 h 66675"/>
                <a:gd name="connsiteX1" fmla="*/ 54292 w 47625"/>
                <a:gd name="connsiteY1" fmla="*/ 70608 h 66675"/>
                <a:gd name="connsiteX2" fmla="*/ 53340 w 47625"/>
                <a:gd name="connsiteY2" fmla="*/ 2980 h 66675"/>
                <a:gd name="connsiteX3" fmla="*/ 4763 w 47625"/>
                <a:gd name="connsiteY3" fmla="*/ 13458 h 66675"/>
                <a:gd name="connsiteX4" fmla="*/ 0 w 47625"/>
                <a:gd name="connsiteY4" fmla="*/ 7060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66675">
                  <a:moveTo>
                    <a:pt x="0" y="70608"/>
                  </a:moveTo>
                  <a:lnTo>
                    <a:pt x="54292" y="70608"/>
                  </a:lnTo>
                  <a:cubicBezTo>
                    <a:pt x="53340" y="42033"/>
                    <a:pt x="53340" y="2980"/>
                    <a:pt x="53340" y="2980"/>
                  </a:cubicBezTo>
                  <a:cubicBezTo>
                    <a:pt x="53340" y="2980"/>
                    <a:pt x="2858" y="-8450"/>
                    <a:pt x="4763" y="13458"/>
                  </a:cubicBezTo>
                  <a:cubicBezTo>
                    <a:pt x="4763" y="24888"/>
                    <a:pt x="2858" y="49653"/>
                    <a:pt x="0" y="70608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D1D3AD-6D7D-4F64-9513-C36BC5DE9DCB}"/>
                </a:ext>
              </a:extLst>
            </p:cNvPr>
            <p:cNvSpPr/>
            <p:nvPr/>
          </p:nvSpPr>
          <p:spPr>
            <a:xfrm>
              <a:off x="6228825" y="3154245"/>
              <a:ext cx="104775" cy="495300"/>
            </a:xfrm>
            <a:custGeom>
              <a:avLst/>
              <a:gdLst>
                <a:gd name="connsiteX0" fmla="*/ 32910 w 104775"/>
                <a:gd name="connsiteY0" fmla="*/ 501450 h 495300"/>
                <a:gd name="connsiteX1" fmla="*/ 20527 w 104775"/>
                <a:gd name="connsiteY1" fmla="*/ 352859 h 495300"/>
                <a:gd name="connsiteX2" fmla="*/ 33862 w 104775"/>
                <a:gd name="connsiteY2" fmla="*/ 6150 h 495300"/>
                <a:gd name="connsiteX3" fmla="*/ 113872 w 104775"/>
                <a:gd name="connsiteY3" fmla="*/ 143309 h 495300"/>
                <a:gd name="connsiteX4" fmla="*/ 99585 w 104775"/>
                <a:gd name="connsiteY4" fmla="*/ 492877 h 495300"/>
                <a:gd name="connsiteX5" fmla="*/ 32910 w 104775"/>
                <a:gd name="connsiteY5" fmla="*/ 50145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495300">
                  <a:moveTo>
                    <a:pt x="32910" y="501450"/>
                  </a:moveTo>
                  <a:cubicBezTo>
                    <a:pt x="32910" y="501450"/>
                    <a:pt x="33862" y="434775"/>
                    <a:pt x="20527" y="352859"/>
                  </a:cubicBezTo>
                  <a:cubicBezTo>
                    <a:pt x="7192" y="270945"/>
                    <a:pt x="-24240" y="38534"/>
                    <a:pt x="33862" y="6150"/>
                  </a:cubicBezTo>
                  <a:cubicBezTo>
                    <a:pt x="91965" y="-26236"/>
                    <a:pt x="115777" y="76634"/>
                    <a:pt x="113872" y="143309"/>
                  </a:cubicBezTo>
                  <a:cubicBezTo>
                    <a:pt x="111967" y="210937"/>
                    <a:pt x="99585" y="492877"/>
                    <a:pt x="99585" y="492877"/>
                  </a:cubicBezTo>
                  <a:cubicBezTo>
                    <a:pt x="99585" y="492877"/>
                    <a:pt x="79582" y="511927"/>
                    <a:pt x="32910" y="501450"/>
                  </a:cubicBezTo>
                  <a:close/>
                </a:path>
              </a:pathLst>
            </a:custGeom>
            <a:solidFill>
              <a:srgbClr val="5B41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AD411D6-D879-4E2D-9221-6DAA7E923EE8}"/>
                </a:ext>
              </a:extLst>
            </p:cNvPr>
            <p:cNvSpPr/>
            <p:nvPr/>
          </p:nvSpPr>
          <p:spPr>
            <a:xfrm>
              <a:off x="6205158" y="2707957"/>
              <a:ext cx="152400" cy="533400"/>
            </a:xfrm>
            <a:custGeom>
              <a:avLst/>
              <a:gdLst>
                <a:gd name="connsiteX0" fmla="*/ 159447 w 152400"/>
                <a:gd name="connsiteY0" fmla="*/ 0 h 533400"/>
                <a:gd name="connsiteX1" fmla="*/ 134682 w 152400"/>
                <a:gd name="connsiteY1" fmla="*/ 514350 h 533400"/>
                <a:gd name="connsiteX2" fmla="*/ 28002 w 152400"/>
                <a:gd name="connsiteY2" fmla="*/ 522922 h 533400"/>
                <a:gd name="connsiteX3" fmla="*/ 380 w 152400"/>
                <a:gd name="connsiteY3" fmla="*/ 188595 h 533400"/>
                <a:gd name="connsiteX4" fmla="*/ 159447 w 1524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533400">
                  <a:moveTo>
                    <a:pt x="159447" y="0"/>
                  </a:moveTo>
                  <a:cubicBezTo>
                    <a:pt x="159447" y="0"/>
                    <a:pt x="171830" y="472440"/>
                    <a:pt x="134682" y="514350"/>
                  </a:cubicBezTo>
                  <a:cubicBezTo>
                    <a:pt x="85152" y="570547"/>
                    <a:pt x="28002" y="522922"/>
                    <a:pt x="28002" y="522922"/>
                  </a:cubicBezTo>
                  <a:cubicBezTo>
                    <a:pt x="28002" y="522922"/>
                    <a:pt x="8000" y="234315"/>
                    <a:pt x="380" y="188595"/>
                  </a:cubicBezTo>
                  <a:cubicBezTo>
                    <a:pt x="-8193" y="142875"/>
                    <a:pt x="130872" y="952"/>
                    <a:pt x="159447" y="0"/>
                  </a:cubicBezTo>
                  <a:close/>
                </a:path>
              </a:pathLst>
            </a:custGeom>
            <a:solidFill>
              <a:srgbClr val="5B41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45AEAB-AA6D-451A-99B5-E56D082767BD}"/>
                </a:ext>
              </a:extLst>
            </p:cNvPr>
            <p:cNvSpPr/>
            <p:nvPr/>
          </p:nvSpPr>
          <p:spPr>
            <a:xfrm>
              <a:off x="6245125" y="3680175"/>
              <a:ext cx="85725" cy="66675"/>
            </a:xfrm>
            <a:custGeom>
              <a:avLst/>
              <a:gdLst>
                <a:gd name="connsiteX0" fmla="*/ 86142 w 85725"/>
                <a:gd name="connsiteY0" fmla="*/ 32670 h 66675"/>
                <a:gd name="connsiteX1" fmla="*/ 47090 w 85725"/>
                <a:gd name="connsiteY1" fmla="*/ 285 h 66675"/>
                <a:gd name="connsiteX2" fmla="*/ 417 w 85725"/>
                <a:gd name="connsiteY2" fmla="*/ 56482 h 66675"/>
                <a:gd name="connsiteX3" fmla="*/ 66140 w 85725"/>
                <a:gd name="connsiteY3" fmla="*/ 68865 h 66675"/>
                <a:gd name="connsiteX4" fmla="*/ 86142 w 85725"/>
                <a:gd name="connsiteY4" fmla="*/ 3267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66675">
                  <a:moveTo>
                    <a:pt x="86142" y="32670"/>
                  </a:moveTo>
                  <a:cubicBezTo>
                    <a:pt x="86142" y="32670"/>
                    <a:pt x="85190" y="4095"/>
                    <a:pt x="47090" y="285"/>
                  </a:cubicBezTo>
                  <a:cubicBezTo>
                    <a:pt x="8990" y="-3525"/>
                    <a:pt x="-2441" y="31717"/>
                    <a:pt x="417" y="56482"/>
                  </a:cubicBezTo>
                  <a:cubicBezTo>
                    <a:pt x="3275" y="81247"/>
                    <a:pt x="47090" y="67912"/>
                    <a:pt x="66140" y="68865"/>
                  </a:cubicBezTo>
                  <a:cubicBezTo>
                    <a:pt x="85190" y="69817"/>
                    <a:pt x="99477" y="61245"/>
                    <a:pt x="86142" y="32670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683D86-68B3-4584-ABF3-BF0709E3DAEA}"/>
                </a:ext>
              </a:extLst>
            </p:cNvPr>
            <p:cNvSpPr/>
            <p:nvPr/>
          </p:nvSpPr>
          <p:spPr>
            <a:xfrm>
              <a:off x="6091238" y="3639379"/>
              <a:ext cx="47625" cy="66675"/>
            </a:xfrm>
            <a:custGeom>
              <a:avLst/>
              <a:gdLst>
                <a:gd name="connsiteX0" fmla="*/ 54292 w 47625"/>
                <a:gd name="connsiteY0" fmla="*/ 70608 h 66675"/>
                <a:gd name="connsiteX1" fmla="*/ 0 w 47625"/>
                <a:gd name="connsiteY1" fmla="*/ 70608 h 66675"/>
                <a:gd name="connsiteX2" fmla="*/ 953 w 47625"/>
                <a:gd name="connsiteY2" fmla="*/ 2980 h 66675"/>
                <a:gd name="connsiteX3" fmla="*/ 49530 w 47625"/>
                <a:gd name="connsiteY3" fmla="*/ 13458 h 66675"/>
                <a:gd name="connsiteX4" fmla="*/ 54292 w 47625"/>
                <a:gd name="connsiteY4" fmla="*/ 7060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66675">
                  <a:moveTo>
                    <a:pt x="54292" y="70608"/>
                  </a:moveTo>
                  <a:lnTo>
                    <a:pt x="0" y="70608"/>
                  </a:lnTo>
                  <a:cubicBezTo>
                    <a:pt x="953" y="42033"/>
                    <a:pt x="953" y="2980"/>
                    <a:pt x="953" y="2980"/>
                  </a:cubicBezTo>
                  <a:cubicBezTo>
                    <a:pt x="953" y="2980"/>
                    <a:pt x="51435" y="-8450"/>
                    <a:pt x="49530" y="13458"/>
                  </a:cubicBezTo>
                  <a:cubicBezTo>
                    <a:pt x="49530" y="24888"/>
                    <a:pt x="51435" y="49653"/>
                    <a:pt x="54292" y="70608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E8F8C8-6347-4E5A-9A3D-99CBD9DF4F47}"/>
                </a:ext>
              </a:extLst>
            </p:cNvPr>
            <p:cNvSpPr/>
            <p:nvPr/>
          </p:nvSpPr>
          <p:spPr>
            <a:xfrm>
              <a:off x="6067320" y="3154245"/>
              <a:ext cx="104775" cy="495300"/>
            </a:xfrm>
            <a:custGeom>
              <a:avLst/>
              <a:gdLst>
                <a:gd name="connsiteX0" fmla="*/ 81068 w 104775"/>
                <a:gd name="connsiteY0" fmla="*/ 501450 h 495300"/>
                <a:gd name="connsiteX1" fmla="*/ 93450 w 104775"/>
                <a:gd name="connsiteY1" fmla="*/ 352859 h 495300"/>
                <a:gd name="connsiteX2" fmla="*/ 80115 w 104775"/>
                <a:gd name="connsiteY2" fmla="*/ 6150 h 495300"/>
                <a:gd name="connsiteX3" fmla="*/ 105 w 104775"/>
                <a:gd name="connsiteY3" fmla="*/ 143309 h 495300"/>
                <a:gd name="connsiteX4" fmla="*/ 14393 w 104775"/>
                <a:gd name="connsiteY4" fmla="*/ 492877 h 495300"/>
                <a:gd name="connsiteX5" fmla="*/ 81068 w 104775"/>
                <a:gd name="connsiteY5" fmla="*/ 50145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495300">
                  <a:moveTo>
                    <a:pt x="81068" y="501450"/>
                  </a:moveTo>
                  <a:cubicBezTo>
                    <a:pt x="81068" y="501450"/>
                    <a:pt x="80115" y="434775"/>
                    <a:pt x="93450" y="352859"/>
                  </a:cubicBezTo>
                  <a:cubicBezTo>
                    <a:pt x="106785" y="270945"/>
                    <a:pt x="138218" y="38534"/>
                    <a:pt x="80115" y="6150"/>
                  </a:cubicBezTo>
                  <a:cubicBezTo>
                    <a:pt x="22013" y="-26236"/>
                    <a:pt x="-1800" y="76634"/>
                    <a:pt x="105" y="143309"/>
                  </a:cubicBezTo>
                  <a:cubicBezTo>
                    <a:pt x="2010" y="210937"/>
                    <a:pt x="14393" y="492877"/>
                    <a:pt x="14393" y="492877"/>
                  </a:cubicBezTo>
                  <a:cubicBezTo>
                    <a:pt x="14393" y="492877"/>
                    <a:pt x="34395" y="511927"/>
                    <a:pt x="81068" y="501450"/>
                  </a:cubicBezTo>
                  <a:close/>
                </a:path>
              </a:pathLst>
            </a:custGeom>
            <a:solidFill>
              <a:srgbClr val="5B41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7E7B6AC-454F-4C30-8456-C716C62CC2B7}"/>
                </a:ext>
              </a:extLst>
            </p:cNvPr>
            <p:cNvSpPr/>
            <p:nvPr/>
          </p:nvSpPr>
          <p:spPr>
            <a:xfrm>
              <a:off x="6043536" y="2707957"/>
              <a:ext cx="152400" cy="533400"/>
            </a:xfrm>
            <a:custGeom>
              <a:avLst/>
              <a:gdLst>
                <a:gd name="connsiteX0" fmla="*/ 1981 w 152400"/>
                <a:gd name="connsiteY0" fmla="*/ 0 h 533400"/>
                <a:gd name="connsiteX1" fmla="*/ 26746 w 152400"/>
                <a:gd name="connsiteY1" fmla="*/ 514350 h 533400"/>
                <a:gd name="connsiteX2" fmla="*/ 133426 w 152400"/>
                <a:gd name="connsiteY2" fmla="*/ 522922 h 533400"/>
                <a:gd name="connsiteX3" fmla="*/ 161049 w 152400"/>
                <a:gd name="connsiteY3" fmla="*/ 188595 h 533400"/>
                <a:gd name="connsiteX4" fmla="*/ 1981 w 1524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533400">
                  <a:moveTo>
                    <a:pt x="1981" y="0"/>
                  </a:moveTo>
                  <a:cubicBezTo>
                    <a:pt x="1981" y="0"/>
                    <a:pt x="-10401" y="472440"/>
                    <a:pt x="26746" y="514350"/>
                  </a:cubicBezTo>
                  <a:cubicBezTo>
                    <a:pt x="76276" y="570547"/>
                    <a:pt x="133426" y="522922"/>
                    <a:pt x="133426" y="522922"/>
                  </a:cubicBezTo>
                  <a:cubicBezTo>
                    <a:pt x="133426" y="522922"/>
                    <a:pt x="153429" y="234315"/>
                    <a:pt x="161049" y="188595"/>
                  </a:cubicBezTo>
                  <a:cubicBezTo>
                    <a:pt x="169621" y="142875"/>
                    <a:pt x="30556" y="952"/>
                    <a:pt x="1981" y="0"/>
                  </a:cubicBezTo>
                  <a:close/>
                </a:path>
              </a:pathLst>
            </a:custGeom>
            <a:solidFill>
              <a:srgbClr val="5B41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32F9D0C-96C9-4969-9B3E-B03F5D3F9CA2}"/>
                </a:ext>
              </a:extLst>
            </p:cNvPr>
            <p:cNvSpPr/>
            <p:nvPr/>
          </p:nvSpPr>
          <p:spPr>
            <a:xfrm>
              <a:off x="6073644" y="3680175"/>
              <a:ext cx="85725" cy="66675"/>
            </a:xfrm>
            <a:custGeom>
              <a:avLst/>
              <a:gdLst>
                <a:gd name="connsiteX0" fmla="*/ 5210 w 85725"/>
                <a:gd name="connsiteY0" fmla="*/ 32670 h 66675"/>
                <a:gd name="connsiteX1" fmla="*/ 44263 w 85725"/>
                <a:gd name="connsiteY1" fmla="*/ 285 h 66675"/>
                <a:gd name="connsiteX2" fmla="*/ 90935 w 85725"/>
                <a:gd name="connsiteY2" fmla="*/ 56482 h 66675"/>
                <a:gd name="connsiteX3" fmla="*/ 25213 w 85725"/>
                <a:gd name="connsiteY3" fmla="*/ 68865 h 66675"/>
                <a:gd name="connsiteX4" fmla="*/ 5210 w 85725"/>
                <a:gd name="connsiteY4" fmla="*/ 3267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66675">
                  <a:moveTo>
                    <a:pt x="5210" y="32670"/>
                  </a:moveTo>
                  <a:cubicBezTo>
                    <a:pt x="5210" y="32670"/>
                    <a:pt x="6163" y="4095"/>
                    <a:pt x="44263" y="285"/>
                  </a:cubicBezTo>
                  <a:cubicBezTo>
                    <a:pt x="82363" y="-3525"/>
                    <a:pt x="93793" y="31717"/>
                    <a:pt x="90935" y="56482"/>
                  </a:cubicBezTo>
                  <a:cubicBezTo>
                    <a:pt x="88078" y="81247"/>
                    <a:pt x="44263" y="67912"/>
                    <a:pt x="25213" y="68865"/>
                  </a:cubicBezTo>
                  <a:cubicBezTo>
                    <a:pt x="6163" y="69817"/>
                    <a:pt x="-8124" y="61245"/>
                    <a:pt x="5210" y="32670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3F5104-B197-412D-81D0-018EE61A14E8}"/>
                </a:ext>
              </a:extLst>
            </p:cNvPr>
            <p:cNvSpPr/>
            <p:nvPr/>
          </p:nvSpPr>
          <p:spPr>
            <a:xfrm>
              <a:off x="6002655" y="2320395"/>
              <a:ext cx="390525" cy="752475"/>
            </a:xfrm>
            <a:custGeom>
              <a:avLst/>
              <a:gdLst>
                <a:gd name="connsiteX0" fmla="*/ 177165 w 390525"/>
                <a:gd name="connsiteY0" fmla="*/ 847 h 752475"/>
                <a:gd name="connsiteX1" fmla="*/ 100965 w 390525"/>
                <a:gd name="connsiteY1" fmla="*/ 12277 h 752475"/>
                <a:gd name="connsiteX2" fmla="*/ 47625 w 390525"/>
                <a:gd name="connsiteY2" fmla="*/ 40852 h 752475"/>
                <a:gd name="connsiteX3" fmla="*/ 61913 w 390525"/>
                <a:gd name="connsiteY3" fmla="*/ 156104 h 752475"/>
                <a:gd name="connsiteX4" fmla="*/ 0 w 390525"/>
                <a:gd name="connsiteY4" fmla="*/ 753322 h 752475"/>
                <a:gd name="connsiteX5" fmla="*/ 393383 w 390525"/>
                <a:gd name="connsiteY5" fmla="*/ 753322 h 752475"/>
                <a:gd name="connsiteX6" fmla="*/ 383858 w 390525"/>
                <a:gd name="connsiteY6" fmla="*/ 190394 h 752475"/>
                <a:gd name="connsiteX7" fmla="*/ 393383 w 390525"/>
                <a:gd name="connsiteY7" fmla="*/ 41804 h 752475"/>
                <a:gd name="connsiteX8" fmla="*/ 267653 w 390525"/>
                <a:gd name="connsiteY8" fmla="*/ 847 h 752475"/>
                <a:gd name="connsiteX9" fmla="*/ 177165 w 390525"/>
                <a:gd name="connsiteY9" fmla="*/ 847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752475">
                  <a:moveTo>
                    <a:pt x="177165" y="847"/>
                  </a:moveTo>
                  <a:cubicBezTo>
                    <a:pt x="177165" y="847"/>
                    <a:pt x="130492" y="1799"/>
                    <a:pt x="100965" y="12277"/>
                  </a:cubicBezTo>
                  <a:cubicBezTo>
                    <a:pt x="68580" y="24659"/>
                    <a:pt x="56198" y="37042"/>
                    <a:pt x="47625" y="40852"/>
                  </a:cubicBezTo>
                  <a:cubicBezTo>
                    <a:pt x="50483" y="49424"/>
                    <a:pt x="77153" y="126577"/>
                    <a:pt x="61913" y="156104"/>
                  </a:cubicBezTo>
                  <a:cubicBezTo>
                    <a:pt x="28575" y="218017"/>
                    <a:pt x="0" y="753322"/>
                    <a:pt x="0" y="753322"/>
                  </a:cubicBezTo>
                  <a:lnTo>
                    <a:pt x="393383" y="753322"/>
                  </a:lnTo>
                  <a:lnTo>
                    <a:pt x="383858" y="190394"/>
                  </a:lnTo>
                  <a:cubicBezTo>
                    <a:pt x="383858" y="190394"/>
                    <a:pt x="376238" y="69427"/>
                    <a:pt x="393383" y="41804"/>
                  </a:cubicBezTo>
                  <a:cubicBezTo>
                    <a:pt x="380048" y="17039"/>
                    <a:pt x="282892" y="2752"/>
                    <a:pt x="267653" y="847"/>
                  </a:cubicBezTo>
                  <a:cubicBezTo>
                    <a:pt x="251460" y="-1058"/>
                    <a:pt x="177165" y="847"/>
                    <a:pt x="177165" y="847"/>
                  </a:cubicBezTo>
                  <a:close/>
                </a:path>
              </a:pathLst>
            </a:custGeom>
            <a:solidFill>
              <a:srgbClr val="BC31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07545A2-E30C-4FEC-A14C-B2BB19C687B2}"/>
                </a:ext>
              </a:extLst>
            </p:cNvPr>
            <p:cNvSpPr/>
            <p:nvPr/>
          </p:nvSpPr>
          <p:spPr>
            <a:xfrm>
              <a:off x="6108383" y="2373629"/>
              <a:ext cx="57150" cy="47625"/>
            </a:xfrm>
            <a:custGeom>
              <a:avLst/>
              <a:gdLst>
                <a:gd name="connsiteX0" fmla="*/ 28575 w 57150"/>
                <a:gd name="connsiteY0" fmla="*/ 0 h 47625"/>
                <a:gd name="connsiteX1" fmla="*/ 38100 w 57150"/>
                <a:gd name="connsiteY1" fmla="*/ 18098 h 47625"/>
                <a:gd name="connsiteX2" fmla="*/ 58102 w 57150"/>
                <a:gd name="connsiteY2" fmla="*/ 20955 h 47625"/>
                <a:gd name="connsiteX3" fmla="*/ 43815 w 57150"/>
                <a:gd name="connsiteY3" fmla="*/ 34290 h 47625"/>
                <a:gd name="connsiteX4" fmla="*/ 46672 w 57150"/>
                <a:gd name="connsiteY4" fmla="*/ 54293 h 47625"/>
                <a:gd name="connsiteX5" fmla="*/ 28575 w 57150"/>
                <a:gd name="connsiteY5" fmla="*/ 44768 h 47625"/>
                <a:gd name="connsiteX6" fmla="*/ 11430 w 57150"/>
                <a:gd name="connsiteY6" fmla="*/ 54293 h 47625"/>
                <a:gd name="connsiteX7" fmla="*/ 14288 w 57150"/>
                <a:gd name="connsiteY7" fmla="*/ 34290 h 47625"/>
                <a:gd name="connsiteX8" fmla="*/ 0 w 57150"/>
                <a:gd name="connsiteY8" fmla="*/ 20955 h 47625"/>
                <a:gd name="connsiteX9" fmla="*/ 20002 w 57150"/>
                <a:gd name="connsiteY9" fmla="*/ 1809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47625">
                  <a:moveTo>
                    <a:pt x="28575" y="0"/>
                  </a:moveTo>
                  <a:lnTo>
                    <a:pt x="38100" y="18098"/>
                  </a:lnTo>
                  <a:lnTo>
                    <a:pt x="58102" y="20955"/>
                  </a:lnTo>
                  <a:lnTo>
                    <a:pt x="43815" y="34290"/>
                  </a:lnTo>
                  <a:lnTo>
                    <a:pt x="46672" y="54293"/>
                  </a:lnTo>
                  <a:lnTo>
                    <a:pt x="28575" y="44768"/>
                  </a:lnTo>
                  <a:lnTo>
                    <a:pt x="11430" y="54293"/>
                  </a:lnTo>
                  <a:lnTo>
                    <a:pt x="14288" y="34290"/>
                  </a:lnTo>
                  <a:lnTo>
                    <a:pt x="0" y="20955"/>
                  </a:lnTo>
                  <a:lnTo>
                    <a:pt x="20002" y="18098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79CD43-EAF4-4801-87EE-769395317039}"/>
                </a:ext>
              </a:extLst>
            </p:cNvPr>
            <p:cNvSpPr/>
            <p:nvPr/>
          </p:nvSpPr>
          <p:spPr>
            <a:xfrm>
              <a:off x="6252210" y="2417445"/>
              <a:ext cx="28575" cy="28575"/>
            </a:xfrm>
            <a:custGeom>
              <a:avLst/>
              <a:gdLst>
                <a:gd name="connsiteX0" fmla="*/ 25718 w 28575"/>
                <a:gd name="connsiteY0" fmla="*/ 0 h 28575"/>
                <a:gd name="connsiteX1" fmla="*/ 25718 w 28575"/>
                <a:gd name="connsiteY1" fmla="*/ 12382 h 28575"/>
                <a:gd name="connsiteX2" fmla="*/ 35243 w 28575"/>
                <a:gd name="connsiteY2" fmla="*/ 20002 h 28575"/>
                <a:gd name="connsiteX3" fmla="*/ 22860 w 28575"/>
                <a:gd name="connsiteY3" fmla="*/ 22860 h 28575"/>
                <a:gd name="connsiteX4" fmla="*/ 19050 w 28575"/>
                <a:gd name="connsiteY4" fmla="*/ 34290 h 28575"/>
                <a:gd name="connsiteX5" fmla="*/ 12383 w 28575"/>
                <a:gd name="connsiteY5" fmla="*/ 24765 h 28575"/>
                <a:gd name="connsiteX6" fmla="*/ 0 w 28575"/>
                <a:gd name="connsiteY6" fmla="*/ 24765 h 28575"/>
                <a:gd name="connsiteX7" fmla="*/ 7620 w 28575"/>
                <a:gd name="connsiteY7" fmla="*/ 14288 h 28575"/>
                <a:gd name="connsiteX8" fmla="*/ 4763 w 28575"/>
                <a:gd name="connsiteY8" fmla="*/ 2857 h 28575"/>
                <a:gd name="connsiteX9" fmla="*/ 16193 w 28575"/>
                <a:gd name="connsiteY9" fmla="*/ 762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25718" y="0"/>
                  </a:moveTo>
                  <a:lnTo>
                    <a:pt x="25718" y="12382"/>
                  </a:lnTo>
                  <a:lnTo>
                    <a:pt x="35243" y="20002"/>
                  </a:lnTo>
                  <a:lnTo>
                    <a:pt x="22860" y="22860"/>
                  </a:lnTo>
                  <a:lnTo>
                    <a:pt x="19050" y="34290"/>
                  </a:lnTo>
                  <a:lnTo>
                    <a:pt x="12383" y="24765"/>
                  </a:lnTo>
                  <a:lnTo>
                    <a:pt x="0" y="24765"/>
                  </a:lnTo>
                  <a:lnTo>
                    <a:pt x="7620" y="14288"/>
                  </a:lnTo>
                  <a:lnTo>
                    <a:pt x="4763" y="2857"/>
                  </a:lnTo>
                  <a:lnTo>
                    <a:pt x="16193" y="7620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65C423-0E95-4396-A611-DB577C9CAA1C}"/>
                </a:ext>
              </a:extLst>
            </p:cNvPr>
            <p:cNvSpPr/>
            <p:nvPr/>
          </p:nvSpPr>
          <p:spPr>
            <a:xfrm>
              <a:off x="6181725" y="2526029"/>
              <a:ext cx="28575" cy="28575"/>
            </a:xfrm>
            <a:custGeom>
              <a:avLst/>
              <a:gdLst>
                <a:gd name="connsiteX0" fmla="*/ 13335 w 28575"/>
                <a:gd name="connsiteY0" fmla="*/ 0 h 28575"/>
                <a:gd name="connsiteX1" fmla="*/ 21908 w 28575"/>
                <a:gd name="connsiteY1" fmla="*/ 8573 h 28575"/>
                <a:gd name="connsiteX2" fmla="*/ 33338 w 28575"/>
                <a:gd name="connsiteY2" fmla="*/ 7620 h 28575"/>
                <a:gd name="connsiteX3" fmla="*/ 27622 w 28575"/>
                <a:gd name="connsiteY3" fmla="*/ 18098 h 28575"/>
                <a:gd name="connsiteX4" fmla="*/ 33338 w 28575"/>
                <a:gd name="connsiteY4" fmla="*/ 28575 h 28575"/>
                <a:gd name="connsiteX5" fmla="*/ 20955 w 28575"/>
                <a:gd name="connsiteY5" fmla="*/ 26670 h 28575"/>
                <a:gd name="connsiteX6" fmla="*/ 12383 w 28575"/>
                <a:gd name="connsiteY6" fmla="*/ 35243 h 28575"/>
                <a:gd name="connsiteX7" fmla="*/ 10478 w 28575"/>
                <a:gd name="connsiteY7" fmla="*/ 22860 h 28575"/>
                <a:gd name="connsiteX8" fmla="*/ 0 w 28575"/>
                <a:gd name="connsiteY8" fmla="*/ 17145 h 28575"/>
                <a:gd name="connsiteX9" fmla="*/ 11430 w 28575"/>
                <a:gd name="connsiteY9" fmla="*/ 1143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13335" y="0"/>
                  </a:moveTo>
                  <a:lnTo>
                    <a:pt x="21908" y="8573"/>
                  </a:lnTo>
                  <a:lnTo>
                    <a:pt x="33338" y="7620"/>
                  </a:lnTo>
                  <a:lnTo>
                    <a:pt x="27622" y="18098"/>
                  </a:lnTo>
                  <a:lnTo>
                    <a:pt x="33338" y="28575"/>
                  </a:lnTo>
                  <a:lnTo>
                    <a:pt x="20955" y="26670"/>
                  </a:lnTo>
                  <a:lnTo>
                    <a:pt x="12383" y="35243"/>
                  </a:lnTo>
                  <a:lnTo>
                    <a:pt x="10478" y="22860"/>
                  </a:lnTo>
                  <a:lnTo>
                    <a:pt x="0" y="17145"/>
                  </a:lnTo>
                  <a:lnTo>
                    <a:pt x="11430" y="11430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463E38-D432-481F-9146-040F9A8D820C}"/>
                </a:ext>
              </a:extLst>
            </p:cNvPr>
            <p:cNvSpPr/>
            <p:nvPr/>
          </p:nvSpPr>
          <p:spPr>
            <a:xfrm>
              <a:off x="6112192" y="2474595"/>
              <a:ext cx="19050" cy="19050"/>
            </a:xfrm>
            <a:custGeom>
              <a:avLst/>
              <a:gdLst>
                <a:gd name="connsiteX0" fmla="*/ 9525 w 19050"/>
                <a:gd name="connsiteY0" fmla="*/ 0 h 19050"/>
                <a:gd name="connsiteX1" fmla="*/ 16192 w 19050"/>
                <a:gd name="connsiteY1" fmla="*/ 6667 h 19050"/>
                <a:gd name="connsiteX2" fmla="*/ 25717 w 19050"/>
                <a:gd name="connsiteY2" fmla="*/ 5715 h 19050"/>
                <a:gd name="connsiteX3" fmla="*/ 20955 w 19050"/>
                <a:gd name="connsiteY3" fmla="*/ 13335 h 19050"/>
                <a:gd name="connsiteX4" fmla="*/ 24765 w 19050"/>
                <a:gd name="connsiteY4" fmla="*/ 21907 h 19050"/>
                <a:gd name="connsiteX5" fmla="*/ 16192 w 19050"/>
                <a:gd name="connsiteY5" fmla="*/ 20002 h 19050"/>
                <a:gd name="connsiteX6" fmla="*/ 8573 w 19050"/>
                <a:gd name="connsiteY6" fmla="*/ 26670 h 19050"/>
                <a:gd name="connsiteX7" fmla="*/ 7620 w 19050"/>
                <a:gd name="connsiteY7" fmla="*/ 17145 h 19050"/>
                <a:gd name="connsiteX8" fmla="*/ 0 w 19050"/>
                <a:gd name="connsiteY8" fmla="*/ 13335 h 19050"/>
                <a:gd name="connsiteX9" fmla="*/ 8573 w 19050"/>
                <a:gd name="connsiteY9" fmla="*/ 857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" h="19050">
                  <a:moveTo>
                    <a:pt x="9525" y="0"/>
                  </a:moveTo>
                  <a:lnTo>
                    <a:pt x="16192" y="6667"/>
                  </a:lnTo>
                  <a:lnTo>
                    <a:pt x="25717" y="5715"/>
                  </a:lnTo>
                  <a:lnTo>
                    <a:pt x="20955" y="13335"/>
                  </a:lnTo>
                  <a:lnTo>
                    <a:pt x="24765" y="21907"/>
                  </a:lnTo>
                  <a:lnTo>
                    <a:pt x="16192" y="20002"/>
                  </a:lnTo>
                  <a:lnTo>
                    <a:pt x="8573" y="26670"/>
                  </a:lnTo>
                  <a:lnTo>
                    <a:pt x="7620" y="17145"/>
                  </a:lnTo>
                  <a:lnTo>
                    <a:pt x="0" y="13335"/>
                  </a:lnTo>
                  <a:lnTo>
                    <a:pt x="8573" y="8572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FA2366-C7D7-4700-BC60-1F62BE747B17}"/>
                </a:ext>
              </a:extLst>
            </p:cNvPr>
            <p:cNvSpPr/>
            <p:nvPr/>
          </p:nvSpPr>
          <p:spPr>
            <a:xfrm>
              <a:off x="6299835" y="2564129"/>
              <a:ext cx="47625" cy="47625"/>
            </a:xfrm>
            <a:custGeom>
              <a:avLst/>
              <a:gdLst>
                <a:gd name="connsiteX0" fmla="*/ 42863 w 47625"/>
                <a:gd name="connsiteY0" fmla="*/ 3810 h 47625"/>
                <a:gd name="connsiteX1" fmla="*/ 38100 w 47625"/>
                <a:gd name="connsiteY1" fmla="*/ 20955 h 47625"/>
                <a:gd name="connsiteX2" fmla="*/ 48578 w 47625"/>
                <a:gd name="connsiteY2" fmla="*/ 34290 h 47625"/>
                <a:gd name="connsiteX3" fmla="*/ 31433 w 47625"/>
                <a:gd name="connsiteY3" fmla="*/ 34290 h 47625"/>
                <a:gd name="connsiteX4" fmla="*/ 21908 w 47625"/>
                <a:gd name="connsiteY4" fmla="*/ 48578 h 47625"/>
                <a:gd name="connsiteX5" fmla="*/ 16193 w 47625"/>
                <a:gd name="connsiteY5" fmla="*/ 32385 h 47625"/>
                <a:gd name="connsiteX6" fmla="*/ 0 w 47625"/>
                <a:gd name="connsiteY6" fmla="*/ 28575 h 47625"/>
                <a:gd name="connsiteX7" fmla="*/ 13335 w 47625"/>
                <a:gd name="connsiteY7" fmla="*/ 18098 h 47625"/>
                <a:gd name="connsiteX8" fmla="*/ 12383 w 47625"/>
                <a:gd name="connsiteY8" fmla="*/ 0 h 47625"/>
                <a:gd name="connsiteX9" fmla="*/ 26670 w 47625"/>
                <a:gd name="connsiteY9" fmla="*/ 1047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25" h="47625">
                  <a:moveTo>
                    <a:pt x="42863" y="3810"/>
                  </a:moveTo>
                  <a:lnTo>
                    <a:pt x="38100" y="20955"/>
                  </a:lnTo>
                  <a:lnTo>
                    <a:pt x="48578" y="34290"/>
                  </a:lnTo>
                  <a:lnTo>
                    <a:pt x="31433" y="34290"/>
                  </a:lnTo>
                  <a:lnTo>
                    <a:pt x="21908" y="48578"/>
                  </a:lnTo>
                  <a:lnTo>
                    <a:pt x="16193" y="32385"/>
                  </a:lnTo>
                  <a:lnTo>
                    <a:pt x="0" y="28575"/>
                  </a:lnTo>
                  <a:lnTo>
                    <a:pt x="13335" y="18098"/>
                  </a:lnTo>
                  <a:lnTo>
                    <a:pt x="12383" y="0"/>
                  </a:lnTo>
                  <a:lnTo>
                    <a:pt x="26670" y="10478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AA7895E-4D74-43ED-9EB0-529CEE760BD1}"/>
                </a:ext>
              </a:extLst>
            </p:cNvPr>
            <p:cNvSpPr/>
            <p:nvPr/>
          </p:nvSpPr>
          <p:spPr>
            <a:xfrm>
              <a:off x="6311265" y="2361247"/>
              <a:ext cx="19050" cy="19050"/>
            </a:xfrm>
            <a:custGeom>
              <a:avLst/>
              <a:gdLst>
                <a:gd name="connsiteX0" fmla="*/ 24765 w 19050"/>
                <a:gd name="connsiteY0" fmla="*/ 1905 h 19050"/>
                <a:gd name="connsiteX1" fmla="*/ 21907 w 19050"/>
                <a:gd name="connsiteY1" fmla="*/ 11430 h 19050"/>
                <a:gd name="connsiteX2" fmla="*/ 27622 w 19050"/>
                <a:gd name="connsiteY2" fmla="*/ 19050 h 19050"/>
                <a:gd name="connsiteX3" fmla="*/ 18097 w 19050"/>
                <a:gd name="connsiteY3" fmla="*/ 19050 h 19050"/>
                <a:gd name="connsiteX4" fmla="*/ 12382 w 19050"/>
                <a:gd name="connsiteY4" fmla="*/ 27623 h 19050"/>
                <a:gd name="connsiteX5" fmla="*/ 9525 w 19050"/>
                <a:gd name="connsiteY5" fmla="*/ 18098 h 19050"/>
                <a:gd name="connsiteX6" fmla="*/ 0 w 19050"/>
                <a:gd name="connsiteY6" fmla="*/ 16192 h 19050"/>
                <a:gd name="connsiteX7" fmla="*/ 7620 w 19050"/>
                <a:gd name="connsiteY7" fmla="*/ 9525 h 19050"/>
                <a:gd name="connsiteX8" fmla="*/ 7620 w 19050"/>
                <a:gd name="connsiteY8" fmla="*/ 0 h 19050"/>
                <a:gd name="connsiteX9" fmla="*/ 15240 w 19050"/>
                <a:gd name="connsiteY9" fmla="*/ 571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" h="19050">
                  <a:moveTo>
                    <a:pt x="24765" y="1905"/>
                  </a:moveTo>
                  <a:lnTo>
                    <a:pt x="21907" y="11430"/>
                  </a:lnTo>
                  <a:lnTo>
                    <a:pt x="27622" y="19050"/>
                  </a:lnTo>
                  <a:lnTo>
                    <a:pt x="18097" y="19050"/>
                  </a:lnTo>
                  <a:lnTo>
                    <a:pt x="12382" y="27623"/>
                  </a:lnTo>
                  <a:lnTo>
                    <a:pt x="9525" y="18098"/>
                  </a:lnTo>
                  <a:lnTo>
                    <a:pt x="0" y="16192"/>
                  </a:lnTo>
                  <a:lnTo>
                    <a:pt x="7620" y="9525"/>
                  </a:lnTo>
                  <a:lnTo>
                    <a:pt x="7620" y="0"/>
                  </a:lnTo>
                  <a:lnTo>
                    <a:pt x="15240" y="5715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9B29F8-5C50-4FD4-8775-B7B024884EE2}"/>
                </a:ext>
              </a:extLst>
            </p:cNvPr>
            <p:cNvSpPr/>
            <p:nvPr/>
          </p:nvSpPr>
          <p:spPr>
            <a:xfrm>
              <a:off x="6099810" y="2558414"/>
              <a:ext cx="38100" cy="38100"/>
            </a:xfrm>
            <a:custGeom>
              <a:avLst/>
              <a:gdLst>
                <a:gd name="connsiteX0" fmla="*/ 38100 w 38100"/>
                <a:gd name="connsiteY0" fmla="*/ 2858 h 38100"/>
                <a:gd name="connsiteX1" fmla="*/ 33338 w 38100"/>
                <a:gd name="connsiteY1" fmla="*/ 17145 h 38100"/>
                <a:gd name="connsiteX2" fmla="*/ 42863 w 38100"/>
                <a:gd name="connsiteY2" fmla="*/ 29527 h 38100"/>
                <a:gd name="connsiteX3" fmla="*/ 27623 w 38100"/>
                <a:gd name="connsiteY3" fmla="*/ 29527 h 38100"/>
                <a:gd name="connsiteX4" fmla="*/ 20003 w 38100"/>
                <a:gd name="connsiteY4" fmla="*/ 41910 h 38100"/>
                <a:gd name="connsiteX5" fmla="*/ 14288 w 38100"/>
                <a:gd name="connsiteY5" fmla="*/ 27623 h 38100"/>
                <a:gd name="connsiteX6" fmla="*/ 0 w 38100"/>
                <a:gd name="connsiteY6" fmla="*/ 23813 h 38100"/>
                <a:gd name="connsiteX7" fmla="*/ 11430 w 38100"/>
                <a:gd name="connsiteY7" fmla="*/ 15240 h 38100"/>
                <a:gd name="connsiteX8" fmla="*/ 11430 w 38100"/>
                <a:gd name="connsiteY8" fmla="*/ 0 h 38100"/>
                <a:gd name="connsiteX9" fmla="*/ 23813 w 38100"/>
                <a:gd name="connsiteY9" fmla="*/ 857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" h="38100">
                  <a:moveTo>
                    <a:pt x="38100" y="2858"/>
                  </a:moveTo>
                  <a:lnTo>
                    <a:pt x="33338" y="17145"/>
                  </a:lnTo>
                  <a:lnTo>
                    <a:pt x="42863" y="29527"/>
                  </a:lnTo>
                  <a:lnTo>
                    <a:pt x="27623" y="29527"/>
                  </a:lnTo>
                  <a:lnTo>
                    <a:pt x="20003" y="41910"/>
                  </a:lnTo>
                  <a:lnTo>
                    <a:pt x="14288" y="27623"/>
                  </a:lnTo>
                  <a:lnTo>
                    <a:pt x="0" y="23813"/>
                  </a:lnTo>
                  <a:lnTo>
                    <a:pt x="11430" y="15240"/>
                  </a:lnTo>
                  <a:lnTo>
                    <a:pt x="11430" y="0"/>
                  </a:lnTo>
                  <a:lnTo>
                    <a:pt x="23813" y="8573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052CDD-A01C-4D54-ADFB-FC09EBAE0874}"/>
                </a:ext>
              </a:extLst>
            </p:cNvPr>
            <p:cNvSpPr/>
            <p:nvPr/>
          </p:nvSpPr>
          <p:spPr>
            <a:xfrm>
              <a:off x="6277928" y="2480310"/>
              <a:ext cx="38100" cy="38100"/>
            </a:xfrm>
            <a:custGeom>
              <a:avLst/>
              <a:gdLst>
                <a:gd name="connsiteX0" fmla="*/ 38100 w 38100"/>
                <a:gd name="connsiteY0" fmla="*/ 2857 h 38100"/>
                <a:gd name="connsiteX1" fmla="*/ 33338 w 38100"/>
                <a:gd name="connsiteY1" fmla="*/ 17145 h 38100"/>
                <a:gd name="connsiteX2" fmla="*/ 42863 w 38100"/>
                <a:gd name="connsiteY2" fmla="*/ 28575 h 38100"/>
                <a:gd name="connsiteX3" fmla="*/ 27622 w 38100"/>
                <a:gd name="connsiteY3" fmla="*/ 29527 h 38100"/>
                <a:gd name="connsiteX4" fmla="*/ 20002 w 38100"/>
                <a:gd name="connsiteY4" fmla="*/ 41910 h 38100"/>
                <a:gd name="connsiteX5" fmla="*/ 14288 w 38100"/>
                <a:gd name="connsiteY5" fmla="*/ 27623 h 38100"/>
                <a:gd name="connsiteX6" fmla="*/ 0 w 38100"/>
                <a:gd name="connsiteY6" fmla="*/ 23813 h 38100"/>
                <a:gd name="connsiteX7" fmla="*/ 12382 w 38100"/>
                <a:gd name="connsiteY7" fmla="*/ 14288 h 38100"/>
                <a:gd name="connsiteX8" fmla="*/ 11430 w 38100"/>
                <a:gd name="connsiteY8" fmla="*/ 0 h 38100"/>
                <a:gd name="connsiteX9" fmla="*/ 23813 w 38100"/>
                <a:gd name="connsiteY9" fmla="*/ 857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" h="38100">
                  <a:moveTo>
                    <a:pt x="38100" y="2857"/>
                  </a:moveTo>
                  <a:lnTo>
                    <a:pt x="33338" y="17145"/>
                  </a:lnTo>
                  <a:lnTo>
                    <a:pt x="42863" y="28575"/>
                  </a:lnTo>
                  <a:lnTo>
                    <a:pt x="27622" y="29527"/>
                  </a:lnTo>
                  <a:lnTo>
                    <a:pt x="20002" y="41910"/>
                  </a:lnTo>
                  <a:lnTo>
                    <a:pt x="14288" y="27623"/>
                  </a:lnTo>
                  <a:lnTo>
                    <a:pt x="0" y="23813"/>
                  </a:lnTo>
                  <a:lnTo>
                    <a:pt x="12382" y="14288"/>
                  </a:lnTo>
                  <a:lnTo>
                    <a:pt x="11430" y="0"/>
                  </a:lnTo>
                  <a:lnTo>
                    <a:pt x="23813" y="8573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DE0245-FF51-4E41-89E0-08075EF4DFD6}"/>
                </a:ext>
              </a:extLst>
            </p:cNvPr>
            <p:cNvSpPr/>
            <p:nvPr/>
          </p:nvSpPr>
          <p:spPr>
            <a:xfrm>
              <a:off x="6015038" y="2942272"/>
              <a:ext cx="57150" cy="47625"/>
            </a:xfrm>
            <a:custGeom>
              <a:avLst/>
              <a:gdLst>
                <a:gd name="connsiteX0" fmla="*/ 28575 w 57150"/>
                <a:gd name="connsiteY0" fmla="*/ 0 h 47625"/>
                <a:gd name="connsiteX1" fmla="*/ 38100 w 57150"/>
                <a:gd name="connsiteY1" fmla="*/ 18098 h 47625"/>
                <a:gd name="connsiteX2" fmla="*/ 57150 w 57150"/>
                <a:gd name="connsiteY2" fmla="*/ 20955 h 47625"/>
                <a:gd name="connsiteX3" fmla="*/ 42863 w 57150"/>
                <a:gd name="connsiteY3" fmla="*/ 34290 h 47625"/>
                <a:gd name="connsiteX4" fmla="*/ 46672 w 57150"/>
                <a:gd name="connsiteY4" fmla="*/ 54293 h 47625"/>
                <a:gd name="connsiteX5" fmla="*/ 28575 w 57150"/>
                <a:gd name="connsiteY5" fmla="*/ 44768 h 47625"/>
                <a:gd name="connsiteX6" fmla="*/ 11430 w 57150"/>
                <a:gd name="connsiteY6" fmla="*/ 54293 h 47625"/>
                <a:gd name="connsiteX7" fmla="*/ 14288 w 57150"/>
                <a:gd name="connsiteY7" fmla="*/ 34290 h 47625"/>
                <a:gd name="connsiteX8" fmla="*/ 0 w 57150"/>
                <a:gd name="connsiteY8" fmla="*/ 20955 h 47625"/>
                <a:gd name="connsiteX9" fmla="*/ 20003 w 57150"/>
                <a:gd name="connsiteY9" fmla="*/ 1809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47625">
                  <a:moveTo>
                    <a:pt x="28575" y="0"/>
                  </a:moveTo>
                  <a:lnTo>
                    <a:pt x="38100" y="18098"/>
                  </a:lnTo>
                  <a:lnTo>
                    <a:pt x="57150" y="20955"/>
                  </a:lnTo>
                  <a:lnTo>
                    <a:pt x="42863" y="34290"/>
                  </a:lnTo>
                  <a:lnTo>
                    <a:pt x="46672" y="54293"/>
                  </a:lnTo>
                  <a:lnTo>
                    <a:pt x="28575" y="44768"/>
                  </a:lnTo>
                  <a:lnTo>
                    <a:pt x="11430" y="54293"/>
                  </a:lnTo>
                  <a:lnTo>
                    <a:pt x="14288" y="34290"/>
                  </a:lnTo>
                  <a:lnTo>
                    <a:pt x="0" y="20955"/>
                  </a:lnTo>
                  <a:lnTo>
                    <a:pt x="20003" y="18098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747A056-D2D2-4DB9-803D-B6C1CC9DB584}"/>
                </a:ext>
              </a:extLst>
            </p:cNvPr>
            <p:cNvSpPr/>
            <p:nvPr/>
          </p:nvSpPr>
          <p:spPr>
            <a:xfrm>
              <a:off x="6326505" y="2942272"/>
              <a:ext cx="57150" cy="47625"/>
            </a:xfrm>
            <a:custGeom>
              <a:avLst/>
              <a:gdLst>
                <a:gd name="connsiteX0" fmla="*/ 29528 w 57150"/>
                <a:gd name="connsiteY0" fmla="*/ 0 h 47625"/>
                <a:gd name="connsiteX1" fmla="*/ 38100 w 57150"/>
                <a:gd name="connsiteY1" fmla="*/ 18098 h 47625"/>
                <a:gd name="connsiteX2" fmla="*/ 58103 w 57150"/>
                <a:gd name="connsiteY2" fmla="*/ 20955 h 47625"/>
                <a:gd name="connsiteX3" fmla="*/ 43815 w 57150"/>
                <a:gd name="connsiteY3" fmla="*/ 34290 h 47625"/>
                <a:gd name="connsiteX4" fmla="*/ 46673 w 57150"/>
                <a:gd name="connsiteY4" fmla="*/ 54293 h 47625"/>
                <a:gd name="connsiteX5" fmla="*/ 29528 w 57150"/>
                <a:gd name="connsiteY5" fmla="*/ 44768 h 47625"/>
                <a:gd name="connsiteX6" fmla="*/ 11430 w 57150"/>
                <a:gd name="connsiteY6" fmla="*/ 54293 h 47625"/>
                <a:gd name="connsiteX7" fmla="*/ 15240 w 57150"/>
                <a:gd name="connsiteY7" fmla="*/ 34290 h 47625"/>
                <a:gd name="connsiteX8" fmla="*/ 0 w 57150"/>
                <a:gd name="connsiteY8" fmla="*/ 20955 h 47625"/>
                <a:gd name="connsiteX9" fmla="*/ 20003 w 57150"/>
                <a:gd name="connsiteY9" fmla="*/ 1809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47625">
                  <a:moveTo>
                    <a:pt x="29528" y="0"/>
                  </a:moveTo>
                  <a:lnTo>
                    <a:pt x="38100" y="18098"/>
                  </a:lnTo>
                  <a:lnTo>
                    <a:pt x="58103" y="20955"/>
                  </a:lnTo>
                  <a:lnTo>
                    <a:pt x="43815" y="34290"/>
                  </a:lnTo>
                  <a:lnTo>
                    <a:pt x="46673" y="54293"/>
                  </a:lnTo>
                  <a:lnTo>
                    <a:pt x="29528" y="44768"/>
                  </a:lnTo>
                  <a:lnTo>
                    <a:pt x="11430" y="54293"/>
                  </a:lnTo>
                  <a:lnTo>
                    <a:pt x="15240" y="34290"/>
                  </a:lnTo>
                  <a:lnTo>
                    <a:pt x="0" y="20955"/>
                  </a:lnTo>
                  <a:lnTo>
                    <a:pt x="20003" y="18098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0A263FC-07FA-4550-814F-690A7081E247}"/>
                </a:ext>
              </a:extLst>
            </p:cNvPr>
            <p:cNvSpPr/>
            <p:nvPr/>
          </p:nvSpPr>
          <p:spPr>
            <a:xfrm>
              <a:off x="6210300" y="2853690"/>
              <a:ext cx="28575" cy="28575"/>
            </a:xfrm>
            <a:custGeom>
              <a:avLst/>
              <a:gdLst>
                <a:gd name="connsiteX0" fmla="*/ 25717 w 28575"/>
                <a:gd name="connsiteY0" fmla="*/ 0 h 28575"/>
                <a:gd name="connsiteX1" fmla="*/ 24765 w 28575"/>
                <a:gd name="connsiteY1" fmla="*/ 12382 h 28575"/>
                <a:gd name="connsiteX2" fmla="*/ 34290 w 28575"/>
                <a:gd name="connsiteY2" fmla="*/ 19050 h 28575"/>
                <a:gd name="connsiteX3" fmla="*/ 22860 w 28575"/>
                <a:gd name="connsiteY3" fmla="*/ 22860 h 28575"/>
                <a:gd name="connsiteX4" fmla="*/ 19050 w 28575"/>
                <a:gd name="connsiteY4" fmla="*/ 34290 h 28575"/>
                <a:gd name="connsiteX5" fmla="*/ 12383 w 28575"/>
                <a:gd name="connsiteY5" fmla="*/ 23813 h 28575"/>
                <a:gd name="connsiteX6" fmla="*/ 0 w 28575"/>
                <a:gd name="connsiteY6" fmla="*/ 23813 h 28575"/>
                <a:gd name="connsiteX7" fmla="*/ 7620 w 28575"/>
                <a:gd name="connsiteY7" fmla="*/ 14288 h 28575"/>
                <a:gd name="connsiteX8" fmla="*/ 3810 w 28575"/>
                <a:gd name="connsiteY8" fmla="*/ 2857 h 28575"/>
                <a:gd name="connsiteX9" fmla="*/ 15240 w 28575"/>
                <a:gd name="connsiteY9" fmla="*/ 666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25717" y="0"/>
                  </a:moveTo>
                  <a:lnTo>
                    <a:pt x="24765" y="12382"/>
                  </a:lnTo>
                  <a:lnTo>
                    <a:pt x="34290" y="19050"/>
                  </a:lnTo>
                  <a:lnTo>
                    <a:pt x="22860" y="22860"/>
                  </a:lnTo>
                  <a:lnTo>
                    <a:pt x="19050" y="34290"/>
                  </a:lnTo>
                  <a:lnTo>
                    <a:pt x="12383" y="23813"/>
                  </a:lnTo>
                  <a:lnTo>
                    <a:pt x="0" y="23813"/>
                  </a:lnTo>
                  <a:lnTo>
                    <a:pt x="7620" y="14288"/>
                  </a:lnTo>
                  <a:lnTo>
                    <a:pt x="3810" y="2857"/>
                  </a:lnTo>
                  <a:lnTo>
                    <a:pt x="15240" y="6667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5F5E66-0183-49B1-A6A3-BB62D8AC89EC}"/>
                </a:ext>
              </a:extLst>
            </p:cNvPr>
            <p:cNvSpPr/>
            <p:nvPr/>
          </p:nvSpPr>
          <p:spPr>
            <a:xfrm>
              <a:off x="6138863" y="2961322"/>
              <a:ext cx="28575" cy="28575"/>
            </a:xfrm>
            <a:custGeom>
              <a:avLst/>
              <a:gdLst>
                <a:gd name="connsiteX0" fmla="*/ 13335 w 28575"/>
                <a:gd name="connsiteY0" fmla="*/ 0 h 28575"/>
                <a:gd name="connsiteX1" fmla="*/ 21908 w 28575"/>
                <a:gd name="connsiteY1" fmla="*/ 9525 h 28575"/>
                <a:gd name="connsiteX2" fmla="*/ 34290 w 28575"/>
                <a:gd name="connsiteY2" fmla="*/ 7620 h 28575"/>
                <a:gd name="connsiteX3" fmla="*/ 27622 w 28575"/>
                <a:gd name="connsiteY3" fmla="*/ 18098 h 28575"/>
                <a:gd name="connsiteX4" fmla="*/ 33338 w 28575"/>
                <a:gd name="connsiteY4" fmla="*/ 29528 h 28575"/>
                <a:gd name="connsiteX5" fmla="*/ 20955 w 28575"/>
                <a:gd name="connsiteY5" fmla="*/ 26670 h 28575"/>
                <a:gd name="connsiteX6" fmla="*/ 12383 w 28575"/>
                <a:gd name="connsiteY6" fmla="*/ 35243 h 28575"/>
                <a:gd name="connsiteX7" fmla="*/ 11430 w 28575"/>
                <a:gd name="connsiteY7" fmla="*/ 22860 h 28575"/>
                <a:gd name="connsiteX8" fmla="*/ 0 w 28575"/>
                <a:gd name="connsiteY8" fmla="*/ 17145 h 28575"/>
                <a:gd name="connsiteX9" fmla="*/ 11430 w 28575"/>
                <a:gd name="connsiteY9" fmla="*/ 123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13335" y="0"/>
                  </a:moveTo>
                  <a:lnTo>
                    <a:pt x="21908" y="9525"/>
                  </a:lnTo>
                  <a:lnTo>
                    <a:pt x="34290" y="7620"/>
                  </a:lnTo>
                  <a:lnTo>
                    <a:pt x="27622" y="18098"/>
                  </a:lnTo>
                  <a:lnTo>
                    <a:pt x="33338" y="29528"/>
                  </a:lnTo>
                  <a:lnTo>
                    <a:pt x="20955" y="26670"/>
                  </a:lnTo>
                  <a:lnTo>
                    <a:pt x="12383" y="35243"/>
                  </a:lnTo>
                  <a:lnTo>
                    <a:pt x="11430" y="22860"/>
                  </a:lnTo>
                  <a:lnTo>
                    <a:pt x="0" y="17145"/>
                  </a:lnTo>
                  <a:lnTo>
                    <a:pt x="11430" y="12383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03BED74-9570-4693-B534-0465ECE3B4E3}"/>
                </a:ext>
              </a:extLst>
            </p:cNvPr>
            <p:cNvSpPr/>
            <p:nvPr/>
          </p:nvSpPr>
          <p:spPr>
            <a:xfrm>
              <a:off x="6069330" y="2909887"/>
              <a:ext cx="19050" cy="19050"/>
            </a:xfrm>
            <a:custGeom>
              <a:avLst/>
              <a:gdLst>
                <a:gd name="connsiteX0" fmla="*/ 10478 w 19050"/>
                <a:gd name="connsiteY0" fmla="*/ 0 h 19050"/>
                <a:gd name="connsiteX1" fmla="*/ 16192 w 19050"/>
                <a:gd name="connsiteY1" fmla="*/ 7620 h 19050"/>
                <a:gd name="connsiteX2" fmla="*/ 25717 w 19050"/>
                <a:gd name="connsiteY2" fmla="*/ 5715 h 19050"/>
                <a:gd name="connsiteX3" fmla="*/ 20955 w 19050"/>
                <a:gd name="connsiteY3" fmla="*/ 14288 h 19050"/>
                <a:gd name="connsiteX4" fmla="*/ 25717 w 19050"/>
                <a:gd name="connsiteY4" fmla="*/ 22860 h 19050"/>
                <a:gd name="connsiteX5" fmla="*/ 16192 w 19050"/>
                <a:gd name="connsiteY5" fmla="*/ 20955 h 19050"/>
                <a:gd name="connsiteX6" fmla="*/ 9525 w 19050"/>
                <a:gd name="connsiteY6" fmla="*/ 26670 h 19050"/>
                <a:gd name="connsiteX7" fmla="*/ 8573 w 19050"/>
                <a:gd name="connsiteY7" fmla="*/ 18097 h 19050"/>
                <a:gd name="connsiteX8" fmla="*/ 0 w 19050"/>
                <a:gd name="connsiteY8" fmla="*/ 13335 h 19050"/>
                <a:gd name="connsiteX9" fmla="*/ 8573 w 19050"/>
                <a:gd name="connsiteY9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" h="19050">
                  <a:moveTo>
                    <a:pt x="10478" y="0"/>
                  </a:moveTo>
                  <a:lnTo>
                    <a:pt x="16192" y="7620"/>
                  </a:lnTo>
                  <a:lnTo>
                    <a:pt x="25717" y="5715"/>
                  </a:lnTo>
                  <a:lnTo>
                    <a:pt x="20955" y="14288"/>
                  </a:lnTo>
                  <a:lnTo>
                    <a:pt x="25717" y="22860"/>
                  </a:lnTo>
                  <a:lnTo>
                    <a:pt x="16192" y="20955"/>
                  </a:lnTo>
                  <a:lnTo>
                    <a:pt x="9525" y="26670"/>
                  </a:lnTo>
                  <a:lnTo>
                    <a:pt x="8573" y="18097"/>
                  </a:lnTo>
                  <a:lnTo>
                    <a:pt x="0" y="13335"/>
                  </a:lnTo>
                  <a:lnTo>
                    <a:pt x="8573" y="9525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FBE7272-FB61-48C4-8763-47F4B6B706CB}"/>
                </a:ext>
              </a:extLst>
            </p:cNvPr>
            <p:cNvSpPr/>
            <p:nvPr/>
          </p:nvSpPr>
          <p:spPr>
            <a:xfrm>
              <a:off x="6256972" y="3000375"/>
              <a:ext cx="47625" cy="47625"/>
            </a:xfrm>
            <a:custGeom>
              <a:avLst/>
              <a:gdLst>
                <a:gd name="connsiteX0" fmla="*/ 42863 w 47625"/>
                <a:gd name="connsiteY0" fmla="*/ 3810 h 47625"/>
                <a:gd name="connsiteX1" fmla="*/ 38100 w 47625"/>
                <a:gd name="connsiteY1" fmla="*/ 20003 h 47625"/>
                <a:gd name="connsiteX2" fmla="*/ 49530 w 47625"/>
                <a:gd name="connsiteY2" fmla="*/ 33338 h 47625"/>
                <a:gd name="connsiteX3" fmla="*/ 31433 w 47625"/>
                <a:gd name="connsiteY3" fmla="*/ 34290 h 47625"/>
                <a:gd name="connsiteX4" fmla="*/ 22860 w 47625"/>
                <a:gd name="connsiteY4" fmla="*/ 48578 h 47625"/>
                <a:gd name="connsiteX5" fmla="*/ 17145 w 47625"/>
                <a:gd name="connsiteY5" fmla="*/ 32385 h 47625"/>
                <a:gd name="connsiteX6" fmla="*/ 0 w 47625"/>
                <a:gd name="connsiteY6" fmla="*/ 27622 h 47625"/>
                <a:gd name="connsiteX7" fmla="*/ 13335 w 47625"/>
                <a:gd name="connsiteY7" fmla="*/ 17145 h 47625"/>
                <a:gd name="connsiteX8" fmla="*/ 13335 w 47625"/>
                <a:gd name="connsiteY8" fmla="*/ 0 h 47625"/>
                <a:gd name="connsiteX9" fmla="*/ 26670 w 47625"/>
                <a:gd name="connsiteY9" fmla="*/ 95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625" h="47625">
                  <a:moveTo>
                    <a:pt x="42863" y="3810"/>
                  </a:moveTo>
                  <a:lnTo>
                    <a:pt x="38100" y="20003"/>
                  </a:lnTo>
                  <a:lnTo>
                    <a:pt x="49530" y="33338"/>
                  </a:lnTo>
                  <a:lnTo>
                    <a:pt x="31433" y="34290"/>
                  </a:lnTo>
                  <a:lnTo>
                    <a:pt x="22860" y="48578"/>
                  </a:lnTo>
                  <a:lnTo>
                    <a:pt x="17145" y="32385"/>
                  </a:lnTo>
                  <a:lnTo>
                    <a:pt x="0" y="27622"/>
                  </a:lnTo>
                  <a:lnTo>
                    <a:pt x="13335" y="17145"/>
                  </a:lnTo>
                  <a:lnTo>
                    <a:pt x="13335" y="0"/>
                  </a:lnTo>
                  <a:lnTo>
                    <a:pt x="26670" y="9525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0FDE081-B421-4FB2-AC50-6229A1BB9CBA}"/>
                </a:ext>
              </a:extLst>
            </p:cNvPr>
            <p:cNvSpPr/>
            <p:nvPr/>
          </p:nvSpPr>
          <p:spPr>
            <a:xfrm>
              <a:off x="6191250" y="3010852"/>
              <a:ext cx="19050" cy="19050"/>
            </a:xfrm>
            <a:custGeom>
              <a:avLst/>
              <a:gdLst>
                <a:gd name="connsiteX0" fmla="*/ 24765 w 19050"/>
                <a:gd name="connsiteY0" fmla="*/ 1905 h 19050"/>
                <a:gd name="connsiteX1" fmla="*/ 21908 w 19050"/>
                <a:gd name="connsiteY1" fmla="*/ 11430 h 19050"/>
                <a:gd name="connsiteX2" fmla="*/ 27622 w 19050"/>
                <a:gd name="connsiteY2" fmla="*/ 19050 h 19050"/>
                <a:gd name="connsiteX3" fmla="*/ 18097 w 19050"/>
                <a:gd name="connsiteY3" fmla="*/ 19050 h 19050"/>
                <a:gd name="connsiteX4" fmla="*/ 12383 w 19050"/>
                <a:gd name="connsiteY4" fmla="*/ 27622 h 19050"/>
                <a:gd name="connsiteX5" fmla="*/ 9525 w 19050"/>
                <a:gd name="connsiteY5" fmla="*/ 18097 h 19050"/>
                <a:gd name="connsiteX6" fmla="*/ 0 w 19050"/>
                <a:gd name="connsiteY6" fmla="*/ 15240 h 19050"/>
                <a:gd name="connsiteX7" fmla="*/ 7620 w 19050"/>
                <a:gd name="connsiteY7" fmla="*/ 9525 h 19050"/>
                <a:gd name="connsiteX8" fmla="*/ 6667 w 19050"/>
                <a:gd name="connsiteY8" fmla="*/ 0 h 19050"/>
                <a:gd name="connsiteX9" fmla="*/ 15240 w 19050"/>
                <a:gd name="connsiteY9" fmla="*/ 571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" h="19050">
                  <a:moveTo>
                    <a:pt x="24765" y="1905"/>
                  </a:moveTo>
                  <a:lnTo>
                    <a:pt x="21908" y="11430"/>
                  </a:lnTo>
                  <a:lnTo>
                    <a:pt x="27622" y="19050"/>
                  </a:lnTo>
                  <a:lnTo>
                    <a:pt x="18097" y="19050"/>
                  </a:lnTo>
                  <a:lnTo>
                    <a:pt x="12383" y="27622"/>
                  </a:lnTo>
                  <a:lnTo>
                    <a:pt x="9525" y="18097"/>
                  </a:lnTo>
                  <a:lnTo>
                    <a:pt x="0" y="15240"/>
                  </a:lnTo>
                  <a:lnTo>
                    <a:pt x="7620" y="9525"/>
                  </a:lnTo>
                  <a:lnTo>
                    <a:pt x="6667" y="0"/>
                  </a:lnTo>
                  <a:lnTo>
                    <a:pt x="15240" y="5715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B317DE7-5AE3-470D-93C1-4BD555A7B8C9}"/>
                </a:ext>
              </a:extLst>
            </p:cNvPr>
            <p:cNvSpPr/>
            <p:nvPr/>
          </p:nvSpPr>
          <p:spPr>
            <a:xfrm>
              <a:off x="6064567" y="3021329"/>
              <a:ext cx="38100" cy="38100"/>
            </a:xfrm>
            <a:custGeom>
              <a:avLst/>
              <a:gdLst>
                <a:gd name="connsiteX0" fmla="*/ 37148 w 38100"/>
                <a:gd name="connsiteY0" fmla="*/ 3810 h 38100"/>
                <a:gd name="connsiteX1" fmla="*/ 33338 w 38100"/>
                <a:gd name="connsiteY1" fmla="*/ 18098 h 38100"/>
                <a:gd name="connsiteX2" fmla="*/ 42863 w 38100"/>
                <a:gd name="connsiteY2" fmla="*/ 29528 h 38100"/>
                <a:gd name="connsiteX3" fmla="*/ 27623 w 38100"/>
                <a:gd name="connsiteY3" fmla="*/ 30480 h 38100"/>
                <a:gd name="connsiteX4" fmla="*/ 19050 w 38100"/>
                <a:gd name="connsiteY4" fmla="*/ 42863 h 38100"/>
                <a:gd name="connsiteX5" fmla="*/ 14288 w 38100"/>
                <a:gd name="connsiteY5" fmla="*/ 28575 h 38100"/>
                <a:gd name="connsiteX6" fmla="*/ 0 w 38100"/>
                <a:gd name="connsiteY6" fmla="*/ 24765 h 38100"/>
                <a:gd name="connsiteX7" fmla="*/ 11430 w 38100"/>
                <a:gd name="connsiteY7" fmla="*/ 15240 h 38100"/>
                <a:gd name="connsiteX8" fmla="*/ 10478 w 38100"/>
                <a:gd name="connsiteY8" fmla="*/ 0 h 38100"/>
                <a:gd name="connsiteX9" fmla="*/ 23813 w 38100"/>
                <a:gd name="connsiteY9" fmla="*/ 857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" h="38100">
                  <a:moveTo>
                    <a:pt x="37148" y="3810"/>
                  </a:moveTo>
                  <a:lnTo>
                    <a:pt x="33338" y="18098"/>
                  </a:lnTo>
                  <a:lnTo>
                    <a:pt x="42863" y="29528"/>
                  </a:lnTo>
                  <a:lnTo>
                    <a:pt x="27623" y="30480"/>
                  </a:lnTo>
                  <a:lnTo>
                    <a:pt x="19050" y="42863"/>
                  </a:lnTo>
                  <a:lnTo>
                    <a:pt x="14288" y="28575"/>
                  </a:lnTo>
                  <a:lnTo>
                    <a:pt x="0" y="24765"/>
                  </a:lnTo>
                  <a:lnTo>
                    <a:pt x="11430" y="15240"/>
                  </a:lnTo>
                  <a:lnTo>
                    <a:pt x="10478" y="0"/>
                  </a:lnTo>
                  <a:lnTo>
                    <a:pt x="23813" y="8573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C7942F9-BB7A-4081-A0DF-FE8BB8674204}"/>
                </a:ext>
              </a:extLst>
            </p:cNvPr>
            <p:cNvSpPr/>
            <p:nvPr/>
          </p:nvSpPr>
          <p:spPr>
            <a:xfrm>
              <a:off x="6236017" y="2915602"/>
              <a:ext cx="38100" cy="38100"/>
            </a:xfrm>
            <a:custGeom>
              <a:avLst/>
              <a:gdLst>
                <a:gd name="connsiteX0" fmla="*/ 37148 w 38100"/>
                <a:gd name="connsiteY0" fmla="*/ 2857 h 38100"/>
                <a:gd name="connsiteX1" fmla="*/ 33338 w 38100"/>
                <a:gd name="connsiteY1" fmla="*/ 18097 h 38100"/>
                <a:gd name="connsiteX2" fmla="*/ 42863 w 38100"/>
                <a:gd name="connsiteY2" fmla="*/ 29527 h 38100"/>
                <a:gd name="connsiteX3" fmla="*/ 27623 w 38100"/>
                <a:gd name="connsiteY3" fmla="*/ 29527 h 38100"/>
                <a:gd name="connsiteX4" fmla="*/ 19050 w 38100"/>
                <a:gd name="connsiteY4" fmla="*/ 42863 h 38100"/>
                <a:gd name="connsiteX5" fmla="*/ 14288 w 38100"/>
                <a:gd name="connsiteY5" fmla="*/ 28575 h 38100"/>
                <a:gd name="connsiteX6" fmla="*/ 0 w 38100"/>
                <a:gd name="connsiteY6" fmla="*/ 24765 h 38100"/>
                <a:gd name="connsiteX7" fmla="*/ 11430 w 38100"/>
                <a:gd name="connsiteY7" fmla="*/ 15240 h 38100"/>
                <a:gd name="connsiteX8" fmla="*/ 10478 w 38100"/>
                <a:gd name="connsiteY8" fmla="*/ 0 h 38100"/>
                <a:gd name="connsiteX9" fmla="*/ 22860 w 38100"/>
                <a:gd name="connsiteY9" fmla="*/ 857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" h="38100">
                  <a:moveTo>
                    <a:pt x="37148" y="2857"/>
                  </a:moveTo>
                  <a:lnTo>
                    <a:pt x="33338" y="18097"/>
                  </a:lnTo>
                  <a:lnTo>
                    <a:pt x="42863" y="29527"/>
                  </a:lnTo>
                  <a:lnTo>
                    <a:pt x="27623" y="29527"/>
                  </a:lnTo>
                  <a:lnTo>
                    <a:pt x="19050" y="42863"/>
                  </a:lnTo>
                  <a:lnTo>
                    <a:pt x="14288" y="28575"/>
                  </a:lnTo>
                  <a:lnTo>
                    <a:pt x="0" y="24765"/>
                  </a:lnTo>
                  <a:lnTo>
                    <a:pt x="11430" y="15240"/>
                  </a:lnTo>
                  <a:lnTo>
                    <a:pt x="10478" y="0"/>
                  </a:lnTo>
                  <a:lnTo>
                    <a:pt x="22860" y="8572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48D7449-4199-4496-82EE-400A8ECE6FCF}"/>
                </a:ext>
              </a:extLst>
            </p:cNvPr>
            <p:cNvSpPr/>
            <p:nvPr/>
          </p:nvSpPr>
          <p:spPr>
            <a:xfrm>
              <a:off x="6299835" y="2542222"/>
              <a:ext cx="38100" cy="38100"/>
            </a:xfrm>
            <a:custGeom>
              <a:avLst/>
              <a:gdLst>
                <a:gd name="connsiteX0" fmla="*/ 37148 w 38100"/>
                <a:gd name="connsiteY0" fmla="*/ 2857 h 38100"/>
                <a:gd name="connsiteX1" fmla="*/ 33338 w 38100"/>
                <a:gd name="connsiteY1" fmla="*/ 18098 h 38100"/>
                <a:gd name="connsiteX2" fmla="*/ 42863 w 38100"/>
                <a:gd name="connsiteY2" fmla="*/ 29527 h 38100"/>
                <a:gd name="connsiteX3" fmla="*/ 27623 w 38100"/>
                <a:gd name="connsiteY3" fmla="*/ 29527 h 38100"/>
                <a:gd name="connsiteX4" fmla="*/ 19050 w 38100"/>
                <a:gd name="connsiteY4" fmla="*/ 42863 h 38100"/>
                <a:gd name="connsiteX5" fmla="*/ 14288 w 38100"/>
                <a:gd name="connsiteY5" fmla="*/ 28575 h 38100"/>
                <a:gd name="connsiteX6" fmla="*/ 0 w 38100"/>
                <a:gd name="connsiteY6" fmla="*/ 24765 h 38100"/>
                <a:gd name="connsiteX7" fmla="*/ 11430 w 38100"/>
                <a:gd name="connsiteY7" fmla="*/ 15240 h 38100"/>
                <a:gd name="connsiteX8" fmla="*/ 10478 w 38100"/>
                <a:gd name="connsiteY8" fmla="*/ 0 h 38100"/>
                <a:gd name="connsiteX9" fmla="*/ 22860 w 38100"/>
                <a:gd name="connsiteY9" fmla="*/ 857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" h="38100">
                  <a:moveTo>
                    <a:pt x="37148" y="2857"/>
                  </a:moveTo>
                  <a:lnTo>
                    <a:pt x="33338" y="18098"/>
                  </a:lnTo>
                  <a:lnTo>
                    <a:pt x="42863" y="29527"/>
                  </a:lnTo>
                  <a:lnTo>
                    <a:pt x="27623" y="29527"/>
                  </a:lnTo>
                  <a:lnTo>
                    <a:pt x="19050" y="42863"/>
                  </a:lnTo>
                  <a:lnTo>
                    <a:pt x="14288" y="28575"/>
                  </a:lnTo>
                  <a:lnTo>
                    <a:pt x="0" y="24765"/>
                  </a:lnTo>
                  <a:lnTo>
                    <a:pt x="11430" y="15240"/>
                  </a:lnTo>
                  <a:lnTo>
                    <a:pt x="10478" y="0"/>
                  </a:lnTo>
                  <a:lnTo>
                    <a:pt x="22860" y="8573"/>
                  </a:lnTo>
                  <a:close/>
                </a:path>
              </a:pathLst>
            </a:custGeom>
            <a:solidFill>
              <a:srgbClr val="DBF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902774E-F946-4AE3-AEEA-58659D5AF1CC}"/>
                </a:ext>
              </a:extLst>
            </p:cNvPr>
            <p:cNvSpPr/>
            <p:nvPr/>
          </p:nvSpPr>
          <p:spPr>
            <a:xfrm>
              <a:off x="6083459" y="2045558"/>
              <a:ext cx="266700" cy="285750"/>
            </a:xfrm>
            <a:custGeom>
              <a:avLst/>
              <a:gdLst>
                <a:gd name="connsiteX0" fmla="*/ 107791 w 266700"/>
                <a:gd name="connsiteY0" fmla="*/ 4221 h 285750"/>
                <a:gd name="connsiteX1" fmla="*/ 43974 w 266700"/>
                <a:gd name="connsiteY1" fmla="*/ 61371 h 285750"/>
                <a:gd name="connsiteX2" fmla="*/ 22066 w 266700"/>
                <a:gd name="connsiteY2" fmla="*/ 272826 h 285750"/>
                <a:gd name="connsiteX3" fmla="*/ 199231 w 266700"/>
                <a:gd name="connsiteY3" fmla="*/ 292829 h 285750"/>
                <a:gd name="connsiteX4" fmla="*/ 271621 w 266700"/>
                <a:gd name="connsiteY4" fmla="*/ 245204 h 285750"/>
                <a:gd name="connsiteX5" fmla="*/ 245904 w 266700"/>
                <a:gd name="connsiteY5" fmla="*/ 70896 h 285750"/>
                <a:gd name="connsiteX6" fmla="*/ 107791 w 266700"/>
                <a:gd name="connsiteY6" fmla="*/ 422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0">
                  <a:moveTo>
                    <a:pt x="107791" y="4221"/>
                  </a:moveTo>
                  <a:cubicBezTo>
                    <a:pt x="107791" y="4221"/>
                    <a:pt x="69691" y="-10066"/>
                    <a:pt x="43974" y="61371"/>
                  </a:cubicBezTo>
                  <a:cubicBezTo>
                    <a:pt x="18256" y="132809"/>
                    <a:pt x="-27464" y="246156"/>
                    <a:pt x="22066" y="272826"/>
                  </a:cubicBezTo>
                  <a:cubicBezTo>
                    <a:pt x="71596" y="300449"/>
                    <a:pt x="156369" y="293781"/>
                    <a:pt x="199231" y="292829"/>
                  </a:cubicBezTo>
                  <a:cubicBezTo>
                    <a:pt x="242094" y="291876"/>
                    <a:pt x="268764" y="278541"/>
                    <a:pt x="271621" y="245204"/>
                  </a:cubicBezTo>
                  <a:cubicBezTo>
                    <a:pt x="274479" y="211866"/>
                    <a:pt x="261144" y="107091"/>
                    <a:pt x="245904" y="70896"/>
                  </a:cubicBezTo>
                  <a:cubicBezTo>
                    <a:pt x="228759" y="34701"/>
                    <a:pt x="197326" y="-14829"/>
                    <a:pt x="107791" y="4221"/>
                  </a:cubicBez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A6AE0ED-1189-4B43-AD71-EAA7A48A611B}"/>
                </a:ext>
              </a:extLst>
            </p:cNvPr>
            <p:cNvSpPr/>
            <p:nvPr/>
          </p:nvSpPr>
          <p:spPr>
            <a:xfrm>
              <a:off x="6301740" y="2190586"/>
              <a:ext cx="28575" cy="47625"/>
            </a:xfrm>
            <a:custGeom>
              <a:avLst/>
              <a:gdLst>
                <a:gd name="connsiteX0" fmla="*/ 6667 w 28575"/>
                <a:gd name="connsiteY0" fmla="*/ 13498 h 47625"/>
                <a:gd name="connsiteX1" fmla="*/ 27622 w 28575"/>
                <a:gd name="connsiteY1" fmla="*/ 1116 h 47625"/>
                <a:gd name="connsiteX2" fmla="*/ 0 w 28575"/>
                <a:gd name="connsiteY2" fmla="*/ 47788 h 47625"/>
                <a:gd name="connsiteX3" fmla="*/ 6667 w 28575"/>
                <a:gd name="connsiteY3" fmla="*/ 1349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6667" y="13498"/>
                  </a:moveTo>
                  <a:cubicBezTo>
                    <a:pt x="6667" y="13498"/>
                    <a:pt x="15240" y="-4599"/>
                    <a:pt x="27622" y="1116"/>
                  </a:cubicBezTo>
                  <a:cubicBezTo>
                    <a:pt x="40005" y="6831"/>
                    <a:pt x="5715" y="74458"/>
                    <a:pt x="0" y="47788"/>
                  </a:cubicBezTo>
                  <a:cubicBezTo>
                    <a:pt x="952" y="23976"/>
                    <a:pt x="6667" y="13498"/>
                    <a:pt x="6667" y="13498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591955C-901D-47CD-8F38-F761D81916F7}"/>
                </a:ext>
              </a:extLst>
            </p:cNvPr>
            <p:cNvSpPr/>
            <p:nvPr/>
          </p:nvSpPr>
          <p:spPr>
            <a:xfrm>
              <a:off x="6121899" y="2190586"/>
              <a:ext cx="28575" cy="47625"/>
            </a:xfrm>
            <a:custGeom>
              <a:avLst/>
              <a:gdLst>
                <a:gd name="connsiteX0" fmla="*/ 23631 w 28575"/>
                <a:gd name="connsiteY0" fmla="*/ 13498 h 47625"/>
                <a:gd name="connsiteX1" fmla="*/ 2676 w 28575"/>
                <a:gd name="connsiteY1" fmla="*/ 1116 h 47625"/>
                <a:gd name="connsiteX2" fmla="*/ 30298 w 28575"/>
                <a:gd name="connsiteY2" fmla="*/ 47788 h 47625"/>
                <a:gd name="connsiteX3" fmla="*/ 23631 w 28575"/>
                <a:gd name="connsiteY3" fmla="*/ 1349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23631" y="13498"/>
                  </a:moveTo>
                  <a:cubicBezTo>
                    <a:pt x="23631" y="13498"/>
                    <a:pt x="15058" y="-4599"/>
                    <a:pt x="2676" y="1116"/>
                  </a:cubicBezTo>
                  <a:cubicBezTo>
                    <a:pt x="-9707" y="6831"/>
                    <a:pt x="24583" y="74458"/>
                    <a:pt x="30298" y="47788"/>
                  </a:cubicBezTo>
                  <a:cubicBezTo>
                    <a:pt x="29346" y="23976"/>
                    <a:pt x="23631" y="13498"/>
                    <a:pt x="23631" y="13498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94C34BD-F335-4EC4-B170-3A4ED8863880}"/>
                </a:ext>
              </a:extLst>
            </p:cNvPr>
            <p:cNvSpPr/>
            <p:nvPr/>
          </p:nvSpPr>
          <p:spPr>
            <a:xfrm>
              <a:off x="6146153" y="2075124"/>
              <a:ext cx="161925" cy="228600"/>
            </a:xfrm>
            <a:custGeom>
              <a:avLst/>
              <a:gdLst>
                <a:gd name="connsiteX0" fmla="*/ 330 w 161925"/>
                <a:gd name="connsiteY0" fmla="*/ 103243 h 228600"/>
                <a:gd name="connsiteX1" fmla="*/ 22237 w 161925"/>
                <a:gd name="connsiteY1" fmla="*/ 192778 h 228600"/>
                <a:gd name="connsiteX2" fmla="*/ 86055 w 161925"/>
                <a:gd name="connsiteY2" fmla="*/ 234688 h 228600"/>
                <a:gd name="connsiteX3" fmla="*/ 147015 w 161925"/>
                <a:gd name="connsiteY3" fmla="*/ 188968 h 228600"/>
                <a:gd name="connsiteX4" fmla="*/ 165112 w 161925"/>
                <a:gd name="connsiteY4" fmla="*/ 97528 h 228600"/>
                <a:gd name="connsiteX5" fmla="*/ 62242 w 161925"/>
                <a:gd name="connsiteY5" fmla="*/ 373 h 228600"/>
                <a:gd name="connsiteX6" fmla="*/ 330 w 161925"/>
                <a:gd name="connsiteY6" fmla="*/ 10324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28600">
                  <a:moveTo>
                    <a:pt x="330" y="103243"/>
                  </a:moveTo>
                  <a:cubicBezTo>
                    <a:pt x="330" y="103243"/>
                    <a:pt x="-4433" y="161345"/>
                    <a:pt x="22237" y="192778"/>
                  </a:cubicBezTo>
                  <a:cubicBezTo>
                    <a:pt x="43192" y="218495"/>
                    <a:pt x="65100" y="234688"/>
                    <a:pt x="86055" y="234688"/>
                  </a:cubicBezTo>
                  <a:cubicBezTo>
                    <a:pt x="107010" y="234688"/>
                    <a:pt x="132727" y="212780"/>
                    <a:pt x="147015" y="188968"/>
                  </a:cubicBezTo>
                  <a:cubicBezTo>
                    <a:pt x="161302" y="166108"/>
                    <a:pt x="165112" y="116578"/>
                    <a:pt x="165112" y="97528"/>
                  </a:cubicBezTo>
                  <a:cubicBezTo>
                    <a:pt x="165112" y="78478"/>
                    <a:pt x="141300" y="-6295"/>
                    <a:pt x="62242" y="373"/>
                  </a:cubicBezTo>
                  <a:cubicBezTo>
                    <a:pt x="-1575" y="4183"/>
                    <a:pt x="330" y="103243"/>
                    <a:pt x="330" y="103243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F25E7B6-E801-4D5A-A034-6C7EC7ECBBBC}"/>
                </a:ext>
              </a:extLst>
            </p:cNvPr>
            <p:cNvSpPr/>
            <p:nvPr/>
          </p:nvSpPr>
          <p:spPr>
            <a:xfrm>
              <a:off x="6138859" y="2061199"/>
              <a:ext cx="180975" cy="133350"/>
            </a:xfrm>
            <a:custGeom>
              <a:avLst/>
              <a:gdLst>
                <a:gd name="connsiteX0" fmla="*/ 47629 w 180975"/>
                <a:gd name="connsiteY0" fmla="*/ 47635 h 133350"/>
                <a:gd name="connsiteX1" fmla="*/ 171454 w 180975"/>
                <a:gd name="connsiteY1" fmla="*/ 137170 h 133350"/>
                <a:gd name="connsiteX2" fmla="*/ 180979 w 180975"/>
                <a:gd name="connsiteY2" fmla="*/ 100023 h 133350"/>
                <a:gd name="connsiteX3" fmla="*/ 68584 w 180975"/>
                <a:gd name="connsiteY3" fmla="*/ 10 h 133350"/>
                <a:gd name="connsiteX4" fmla="*/ 2861 w 180975"/>
                <a:gd name="connsiteY4" fmla="*/ 136218 h 133350"/>
                <a:gd name="connsiteX5" fmla="*/ 47629 w 180975"/>
                <a:gd name="connsiteY5" fmla="*/ 4763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133350">
                  <a:moveTo>
                    <a:pt x="47629" y="47635"/>
                  </a:moveTo>
                  <a:cubicBezTo>
                    <a:pt x="47629" y="47635"/>
                    <a:pt x="110494" y="112405"/>
                    <a:pt x="171454" y="137170"/>
                  </a:cubicBezTo>
                  <a:cubicBezTo>
                    <a:pt x="173359" y="134313"/>
                    <a:pt x="182884" y="136218"/>
                    <a:pt x="180979" y="100023"/>
                  </a:cubicBezTo>
                  <a:cubicBezTo>
                    <a:pt x="179074" y="63828"/>
                    <a:pt x="131449" y="-942"/>
                    <a:pt x="68584" y="10"/>
                  </a:cubicBezTo>
                  <a:cubicBezTo>
                    <a:pt x="5719" y="1915"/>
                    <a:pt x="-6664" y="96213"/>
                    <a:pt x="2861" y="136218"/>
                  </a:cubicBezTo>
                  <a:cubicBezTo>
                    <a:pt x="19054" y="126693"/>
                    <a:pt x="46676" y="61923"/>
                    <a:pt x="47629" y="47635"/>
                  </a:cubicBez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4132599-2018-4650-9CF8-0EE9F9E78D3A}"/>
                </a:ext>
              </a:extLst>
            </p:cNvPr>
            <p:cNvSpPr/>
            <p:nvPr/>
          </p:nvSpPr>
          <p:spPr>
            <a:xfrm>
              <a:off x="6106156" y="2025935"/>
              <a:ext cx="228600" cy="142875"/>
            </a:xfrm>
            <a:custGeom>
              <a:avLst/>
              <a:gdLst>
                <a:gd name="connsiteX0" fmla="*/ 321 w 228600"/>
                <a:gd name="connsiteY0" fmla="*/ 138144 h 142875"/>
                <a:gd name="connsiteX1" fmla="*/ 236541 w 228600"/>
                <a:gd name="connsiteY1" fmla="*/ 145764 h 142875"/>
                <a:gd name="connsiteX2" fmla="*/ 118431 w 228600"/>
                <a:gd name="connsiteY2" fmla="*/ 32 h 142875"/>
                <a:gd name="connsiteX3" fmla="*/ 321 w 228600"/>
                <a:gd name="connsiteY3" fmla="*/ 138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42875">
                  <a:moveTo>
                    <a:pt x="321" y="138144"/>
                  </a:moveTo>
                  <a:cubicBezTo>
                    <a:pt x="321" y="138144"/>
                    <a:pt x="121289" y="84804"/>
                    <a:pt x="236541" y="145764"/>
                  </a:cubicBezTo>
                  <a:cubicBezTo>
                    <a:pt x="234636" y="59087"/>
                    <a:pt x="210824" y="2889"/>
                    <a:pt x="118431" y="32"/>
                  </a:cubicBezTo>
                  <a:cubicBezTo>
                    <a:pt x="26039" y="-1873"/>
                    <a:pt x="-3489" y="81947"/>
                    <a:pt x="321" y="138144"/>
                  </a:cubicBezTo>
                  <a:close/>
                </a:path>
              </a:pathLst>
            </a:custGeom>
            <a:solidFill>
              <a:srgbClr val="5B41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A538C8-7EC1-4E3D-A726-CE4F6573B72F}"/>
                </a:ext>
              </a:extLst>
            </p:cNvPr>
            <p:cNvSpPr/>
            <p:nvPr/>
          </p:nvSpPr>
          <p:spPr>
            <a:xfrm>
              <a:off x="6098203" y="2124826"/>
              <a:ext cx="247650" cy="57150"/>
            </a:xfrm>
            <a:custGeom>
              <a:avLst/>
              <a:gdLst>
                <a:gd name="connsiteX0" fmla="*/ 3512 w 247650"/>
                <a:gd name="connsiteY0" fmla="*/ 55446 h 57150"/>
                <a:gd name="connsiteX1" fmla="*/ 8274 w 247650"/>
                <a:gd name="connsiteY1" fmla="*/ 23061 h 57150"/>
                <a:gd name="connsiteX2" fmla="*/ 244494 w 247650"/>
                <a:gd name="connsiteY2" fmla="*/ 28776 h 57150"/>
                <a:gd name="connsiteX3" fmla="*/ 248304 w 247650"/>
                <a:gd name="connsiteY3" fmla="*/ 65924 h 57150"/>
                <a:gd name="connsiteX4" fmla="*/ 126384 w 247650"/>
                <a:gd name="connsiteY4" fmla="*/ 29729 h 57150"/>
                <a:gd name="connsiteX5" fmla="*/ 3512 w 247650"/>
                <a:gd name="connsiteY5" fmla="*/ 5544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57150">
                  <a:moveTo>
                    <a:pt x="3512" y="55446"/>
                  </a:moveTo>
                  <a:cubicBezTo>
                    <a:pt x="3512" y="55446"/>
                    <a:pt x="-6966" y="37349"/>
                    <a:pt x="8274" y="23061"/>
                  </a:cubicBezTo>
                  <a:cubicBezTo>
                    <a:pt x="23514" y="8774"/>
                    <a:pt x="154007" y="-23611"/>
                    <a:pt x="244494" y="28776"/>
                  </a:cubicBezTo>
                  <a:cubicBezTo>
                    <a:pt x="257829" y="45921"/>
                    <a:pt x="248304" y="65924"/>
                    <a:pt x="248304" y="65924"/>
                  </a:cubicBezTo>
                  <a:cubicBezTo>
                    <a:pt x="248304" y="65924"/>
                    <a:pt x="204489" y="32586"/>
                    <a:pt x="126384" y="29729"/>
                  </a:cubicBezTo>
                  <a:cubicBezTo>
                    <a:pt x="55899" y="26871"/>
                    <a:pt x="20657" y="44016"/>
                    <a:pt x="3512" y="554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B3D1F09-BA29-4408-97AA-7135A3A9F426}"/>
                </a:ext>
              </a:extLst>
            </p:cNvPr>
            <p:cNvSpPr/>
            <p:nvPr/>
          </p:nvSpPr>
          <p:spPr>
            <a:xfrm>
              <a:off x="6168390" y="2280708"/>
              <a:ext cx="104775" cy="76200"/>
            </a:xfrm>
            <a:custGeom>
              <a:avLst/>
              <a:gdLst>
                <a:gd name="connsiteX0" fmla="*/ 22860 w 104775"/>
                <a:gd name="connsiteY0" fmla="*/ 3387 h 76200"/>
                <a:gd name="connsiteX1" fmla="*/ 0 w 104775"/>
                <a:gd name="connsiteY1" fmla="*/ 55774 h 76200"/>
                <a:gd name="connsiteX2" fmla="*/ 61913 w 104775"/>
                <a:gd name="connsiteY2" fmla="*/ 81492 h 76200"/>
                <a:gd name="connsiteX3" fmla="*/ 110490 w 104775"/>
                <a:gd name="connsiteY3" fmla="*/ 57679 h 76200"/>
                <a:gd name="connsiteX4" fmla="*/ 97155 w 104775"/>
                <a:gd name="connsiteY4" fmla="*/ 3387 h 76200"/>
                <a:gd name="connsiteX5" fmla="*/ 22860 w 104775"/>
                <a:gd name="connsiteY5" fmla="*/ 338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76200">
                  <a:moveTo>
                    <a:pt x="22860" y="3387"/>
                  </a:moveTo>
                  <a:cubicBezTo>
                    <a:pt x="22860" y="3387"/>
                    <a:pt x="21907" y="32914"/>
                    <a:pt x="0" y="55774"/>
                  </a:cubicBezTo>
                  <a:cubicBezTo>
                    <a:pt x="26670" y="78634"/>
                    <a:pt x="40957" y="82444"/>
                    <a:pt x="61913" y="81492"/>
                  </a:cubicBezTo>
                  <a:cubicBezTo>
                    <a:pt x="83820" y="79587"/>
                    <a:pt x="110490" y="57679"/>
                    <a:pt x="110490" y="57679"/>
                  </a:cubicBezTo>
                  <a:cubicBezTo>
                    <a:pt x="110490" y="57679"/>
                    <a:pt x="92392" y="36724"/>
                    <a:pt x="97155" y="3387"/>
                  </a:cubicBezTo>
                  <a:cubicBezTo>
                    <a:pt x="79057" y="-4233"/>
                    <a:pt x="22860" y="3387"/>
                    <a:pt x="22860" y="3387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6CF523E-522A-47FB-ADB8-9A68E4E064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427" y="1576387"/>
              <a:ext cx="3095625" cy="3562350"/>
            </a:xfrm>
            <a:custGeom>
              <a:avLst/>
              <a:gdLst>
                <a:gd name="connsiteX0" fmla="*/ 701993 w 3095625"/>
                <a:gd name="connsiteY0" fmla="*/ 3566160 h 3562350"/>
                <a:gd name="connsiteX1" fmla="*/ 844868 w 3095625"/>
                <a:gd name="connsiteY1" fmla="*/ 2490788 h 3562350"/>
                <a:gd name="connsiteX2" fmla="*/ 0 w 3095625"/>
                <a:gd name="connsiteY2" fmla="*/ 2490788 h 3562350"/>
                <a:gd name="connsiteX3" fmla="*/ 0 w 3095625"/>
                <a:gd name="connsiteY3" fmla="*/ 2166938 h 3562350"/>
                <a:gd name="connsiteX4" fmla="*/ 894398 w 3095625"/>
                <a:gd name="connsiteY4" fmla="*/ 2166938 h 3562350"/>
                <a:gd name="connsiteX5" fmla="*/ 1003935 w 3095625"/>
                <a:gd name="connsiteY5" fmla="*/ 1371600 h 3562350"/>
                <a:gd name="connsiteX6" fmla="*/ 131445 w 3095625"/>
                <a:gd name="connsiteY6" fmla="*/ 1371600 h 3562350"/>
                <a:gd name="connsiteX7" fmla="*/ 131445 w 3095625"/>
                <a:gd name="connsiteY7" fmla="*/ 1047750 h 3562350"/>
                <a:gd name="connsiteX8" fmla="*/ 1047750 w 3095625"/>
                <a:gd name="connsiteY8" fmla="*/ 1047750 h 3562350"/>
                <a:gd name="connsiteX9" fmla="*/ 1190625 w 3095625"/>
                <a:gd name="connsiteY9" fmla="*/ 0 h 3562350"/>
                <a:gd name="connsiteX10" fmla="*/ 1508760 w 3095625"/>
                <a:gd name="connsiteY10" fmla="*/ 0 h 3562350"/>
                <a:gd name="connsiteX11" fmla="*/ 1371600 w 3095625"/>
                <a:gd name="connsiteY11" fmla="*/ 1047750 h 3562350"/>
                <a:gd name="connsiteX12" fmla="*/ 1942148 w 3095625"/>
                <a:gd name="connsiteY12" fmla="*/ 1047750 h 3562350"/>
                <a:gd name="connsiteX13" fmla="*/ 2085023 w 3095625"/>
                <a:gd name="connsiteY13" fmla="*/ 0 h 3562350"/>
                <a:gd name="connsiteX14" fmla="*/ 2408873 w 3095625"/>
                <a:gd name="connsiteY14" fmla="*/ 0 h 3562350"/>
                <a:gd name="connsiteX15" fmla="*/ 2271713 w 3095625"/>
                <a:gd name="connsiteY15" fmla="*/ 1047750 h 3562350"/>
                <a:gd name="connsiteX16" fmla="*/ 3100388 w 3095625"/>
                <a:gd name="connsiteY16" fmla="*/ 1047750 h 3562350"/>
                <a:gd name="connsiteX17" fmla="*/ 3100388 w 3095625"/>
                <a:gd name="connsiteY17" fmla="*/ 1371600 h 3562350"/>
                <a:gd name="connsiteX18" fmla="*/ 2223135 w 3095625"/>
                <a:gd name="connsiteY18" fmla="*/ 1371600 h 3562350"/>
                <a:gd name="connsiteX19" fmla="*/ 2123123 w 3095625"/>
                <a:gd name="connsiteY19" fmla="*/ 2166938 h 3562350"/>
                <a:gd name="connsiteX20" fmla="*/ 2978468 w 3095625"/>
                <a:gd name="connsiteY20" fmla="*/ 2166938 h 3562350"/>
                <a:gd name="connsiteX21" fmla="*/ 2978468 w 3095625"/>
                <a:gd name="connsiteY21" fmla="*/ 2490788 h 3562350"/>
                <a:gd name="connsiteX22" fmla="*/ 2073593 w 3095625"/>
                <a:gd name="connsiteY22" fmla="*/ 2490788 h 3562350"/>
                <a:gd name="connsiteX23" fmla="*/ 1930718 w 3095625"/>
                <a:gd name="connsiteY23" fmla="*/ 3566160 h 3562350"/>
                <a:gd name="connsiteX24" fmla="*/ 1601153 w 3095625"/>
                <a:gd name="connsiteY24" fmla="*/ 3566160 h 3562350"/>
                <a:gd name="connsiteX25" fmla="*/ 1744028 w 3095625"/>
                <a:gd name="connsiteY25" fmla="*/ 2490788 h 3562350"/>
                <a:gd name="connsiteX26" fmla="*/ 1173480 w 3095625"/>
                <a:gd name="connsiteY26" fmla="*/ 2490788 h 3562350"/>
                <a:gd name="connsiteX27" fmla="*/ 1030605 w 3095625"/>
                <a:gd name="connsiteY27" fmla="*/ 3566160 h 3562350"/>
                <a:gd name="connsiteX28" fmla="*/ 701993 w 3095625"/>
                <a:gd name="connsiteY28" fmla="*/ 3566160 h 3562350"/>
                <a:gd name="connsiteX29" fmla="*/ 1794510 w 3095625"/>
                <a:gd name="connsiteY29" fmla="*/ 2166938 h 3562350"/>
                <a:gd name="connsiteX30" fmla="*/ 1898333 w 3095625"/>
                <a:gd name="connsiteY30" fmla="*/ 1371600 h 3562350"/>
                <a:gd name="connsiteX31" fmla="*/ 1327785 w 3095625"/>
                <a:gd name="connsiteY31" fmla="*/ 1371600 h 3562350"/>
                <a:gd name="connsiteX32" fmla="*/ 1223963 w 3095625"/>
                <a:gd name="connsiteY32" fmla="*/ 2166938 h 3562350"/>
                <a:gd name="connsiteX33" fmla="*/ 1794510 w 3095625"/>
                <a:gd name="connsiteY33" fmla="*/ 2166938 h 35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095625" h="3562350">
                  <a:moveTo>
                    <a:pt x="701993" y="3566160"/>
                  </a:moveTo>
                  <a:lnTo>
                    <a:pt x="844868" y="2490788"/>
                  </a:lnTo>
                  <a:lnTo>
                    <a:pt x="0" y="2490788"/>
                  </a:lnTo>
                  <a:lnTo>
                    <a:pt x="0" y="2166938"/>
                  </a:lnTo>
                  <a:lnTo>
                    <a:pt x="894398" y="2166938"/>
                  </a:lnTo>
                  <a:lnTo>
                    <a:pt x="1003935" y="1371600"/>
                  </a:lnTo>
                  <a:lnTo>
                    <a:pt x="131445" y="1371600"/>
                  </a:lnTo>
                  <a:lnTo>
                    <a:pt x="131445" y="1047750"/>
                  </a:lnTo>
                  <a:lnTo>
                    <a:pt x="1047750" y="1047750"/>
                  </a:lnTo>
                  <a:lnTo>
                    <a:pt x="1190625" y="0"/>
                  </a:lnTo>
                  <a:lnTo>
                    <a:pt x="1508760" y="0"/>
                  </a:lnTo>
                  <a:lnTo>
                    <a:pt x="1371600" y="1047750"/>
                  </a:lnTo>
                  <a:lnTo>
                    <a:pt x="1942148" y="1047750"/>
                  </a:lnTo>
                  <a:lnTo>
                    <a:pt x="2085023" y="0"/>
                  </a:lnTo>
                  <a:lnTo>
                    <a:pt x="2408873" y="0"/>
                  </a:lnTo>
                  <a:lnTo>
                    <a:pt x="2271713" y="1047750"/>
                  </a:lnTo>
                  <a:lnTo>
                    <a:pt x="3100388" y="1047750"/>
                  </a:lnTo>
                  <a:lnTo>
                    <a:pt x="3100388" y="1371600"/>
                  </a:lnTo>
                  <a:lnTo>
                    <a:pt x="2223135" y="1371600"/>
                  </a:lnTo>
                  <a:lnTo>
                    <a:pt x="2123123" y="2166938"/>
                  </a:lnTo>
                  <a:lnTo>
                    <a:pt x="2978468" y="2166938"/>
                  </a:lnTo>
                  <a:lnTo>
                    <a:pt x="2978468" y="2490788"/>
                  </a:lnTo>
                  <a:lnTo>
                    <a:pt x="2073593" y="2490788"/>
                  </a:lnTo>
                  <a:lnTo>
                    <a:pt x="1930718" y="3566160"/>
                  </a:lnTo>
                  <a:lnTo>
                    <a:pt x="1601153" y="3566160"/>
                  </a:lnTo>
                  <a:lnTo>
                    <a:pt x="1744028" y="2490788"/>
                  </a:lnTo>
                  <a:lnTo>
                    <a:pt x="1173480" y="2490788"/>
                  </a:lnTo>
                  <a:lnTo>
                    <a:pt x="1030605" y="3566160"/>
                  </a:lnTo>
                  <a:lnTo>
                    <a:pt x="701993" y="3566160"/>
                  </a:lnTo>
                  <a:close/>
                  <a:moveTo>
                    <a:pt x="1794510" y="2166938"/>
                  </a:moveTo>
                  <a:lnTo>
                    <a:pt x="1898333" y="1371600"/>
                  </a:lnTo>
                  <a:lnTo>
                    <a:pt x="1327785" y="1371600"/>
                  </a:lnTo>
                  <a:lnTo>
                    <a:pt x="1223963" y="2166938"/>
                  </a:lnTo>
                  <a:lnTo>
                    <a:pt x="1794510" y="2166938"/>
                  </a:lnTo>
                  <a:close/>
                </a:path>
              </a:pathLst>
            </a:custGeom>
            <a:pattFill prst="wdDnDiag">
              <a:fgClr>
                <a:srgbClr val="F1F3FE"/>
              </a:fgClr>
              <a:bgClr>
                <a:schemeClr val="bg1"/>
              </a:bgClr>
            </a:pattFill>
            <a:ln w="47625">
              <a:gradFill flip="none" rotWithShape="1">
                <a:gsLst>
                  <a:gs pos="0">
                    <a:schemeClr val="accent4"/>
                  </a:gs>
                  <a:gs pos="100000">
                    <a:schemeClr val="accent6"/>
                  </a:gs>
                  <a:gs pos="51000">
                    <a:schemeClr val="accent5"/>
                  </a:gs>
                </a:gsLst>
                <a:lin ang="0" scaled="1"/>
                <a:tileRect/>
              </a:gradFill>
            </a:ln>
            <a:effectLst>
              <a:outerShdw blurRad="4445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FAC7901-7CA4-4FBF-9D87-099708667CAD}"/>
                </a:ext>
              </a:extLst>
            </p:cNvPr>
            <p:cNvSpPr/>
            <p:nvPr/>
          </p:nvSpPr>
          <p:spPr>
            <a:xfrm>
              <a:off x="4825365" y="4819497"/>
              <a:ext cx="123825" cy="57150"/>
            </a:xfrm>
            <a:custGeom>
              <a:avLst/>
              <a:gdLst>
                <a:gd name="connsiteX0" fmla="*/ 127635 w 123825"/>
                <a:gd name="connsiteY0" fmla="*/ 25870 h 57150"/>
                <a:gd name="connsiteX1" fmla="*/ 49530 w 123825"/>
                <a:gd name="connsiteY1" fmla="*/ 153 h 57150"/>
                <a:gd name="connsiteX2" fmla="*/ 0 w 123825"/>
                <a:gd name="connsiteY2" fmla="*/ 39205 h 57150"/>
                <a:gd name="connsiteX3" fmla="*/ 33337 w 123825"/>
                <a:gd name="connsiteY3" fmla="*/ 52540 h 57150"/>
                <a:gd name="connsiteX4" fmla="*/ 60008 w 123825"/>
                <a:gd name="connsiteY4" fmla="*/ 41110 h 57150"/>
                <a:gd name="connsiteX5" fmla="*/ 85725 w 123825"/>
                <a:gd name="connsiteY5" fmla="*/ 52540 h 57150"/>
                <a:gd name="connsiteX6" fmla="*/ 122873 w 123825"/>
                <a:gd name="connsiteY6" fmla="*/ 59208 h 57150"/>
                <a:gd name="connsiteX7" fmla="*/ 127635 w 123825"/>
                <a:gd name="connsiteY7" fmla="*/ 2587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5" h="57150">
                  <a:moveTo>
                    <a:pt x="127635" y="25870"/>
                  </a:moveTo>
                  <a:cubicBezTo>
                    <a:pt x="127635" y="25870"/>
                    <a:pt x="65723" y="3963"/>
                    <a:pt x="49530" y="153"/>
                  </a:cubicBezTo>
                  <a:cubicBezTo>
                    <a:pt x="33337" y="-2705"/>
                    <a:pt x="0" y="35395"/>
                    <a:pt x="0" y="39205"/>
                  </a:cubicBezTo>
                  <a:cubicBezTo>
                    <a:pt x="0" y="43015"/>
                    <a:pt x="33337" y="52540"/>
                    <a:pt x="33337" y="52540"/>
                  </a:cubicBezTo>
                  <a:cubicBezTo>
                    <a:pt x="33337" y="52540"/>
                    <a:pt x="51435" y="40158"/>
                    <a:pt x="60008" y="41110"/>
                  </a:cubicBezTo>
                  <a:cubicBezTo>
                    <a:pt x="68580" y="42063"/>
                    <a:pt x="68580" y="58255"/>
                    <a:pt x="85725" y="52540"/>
                  </a:cubicBezTo>
                  <a:cubicBezTo>
                    <a:pt x="101917" y="46825"/>
                    <a:pt x="122873" y="59208"/>
                    <a:pt x="122873" y="59208"/>
                  </a:cubicBezTo>
                  <a:lnTo>
                    <a:pt x="127635" y="25870"/>
                  </a:ln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BD5138-0389-4B9D-9174-A11041BBEE30}"/>
                </a:ext>
              </a:extLst>
            </p:cNvPr>
            <p:cNvSpPr/>
            <p:nvPr/>
          </p:nvSpPr>
          <p:spPr>
            <a:xfrm>
              <a:off x="4785360" y="5011853"/>
              <a:ext cx="171450" cy="66675"/>
            </a:xfrm>
            <a:custGeom>
              <a:avLst/>
              <a:gdLst>
                <a:gd name="connsiteX0" fmla="*/ 0 w 171450"/>
                <a:gd name="connsiteY0" fmla="*/ 38302 h 66675"/>
                <a:gd name="connsiteX1" fmla="*/ 65723 w 171450"/>
                <a:gd name="connsiteY1" fmla="*/ 202 h 66675"/>
                <a:gd name="connsiteX2" fmla="*/ 174308 w 171450"/>
                <a:gd name="connsiteY2" fmla="*/ 47827 h 66675"/>
                <a:gd name="connsiteX3" fmla="*/ 96203 w 171450"/>
                <a:gd name="connsiteY3" fmla="*/ 73544 h 66675"/>
                <a:gd name="connsiteX4" fmla="*/ 0 w 171450"/>
                <a:gd name="connsiteY4" fmla="*/ 3830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66675">
                  <a:moveTo>
                    <a:pt x="0" y="38302"/>
                  </a:moveTo>
                  <a:cubicBezTo>
                    <a:pt x="0" y="38302"/>
                    <a:pt x="54292" y="4012"/>
                    <a:pt x="65723" y="202"/>
                  </a:cubicBezTo>
                  <a:cubicBezTo>
                    <a:pt x="77153" y="-3609"/>
                    <a:pt x="174308" y="47827"/>
                    <a:pt x="174308" y="47827"/>
                  </a:cubicBezTo>
                  <a:lnTo>
                    <a:pt x="96203" y="73544"/>
                  </a:lnTo>
                  <a:lnTo>
                    <a:pt x="0" y="38302"/>
                  </a:lnTo>
                  <a:close/>
                </a:path>
              </a:pathLst>
            </a:custGeom>
            <a:solidFill>
              <a:srgbClr val="3351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9F04AA9-4804-4E42-AB66-132B1E6B1007}"/>
                </a:ext>
              </a:extLst>
            </p:cNvPr>
            <p:cNvSpPr/>
            <p:nvPr/>
          </p:nvSpPr>
          <p:spPr>
            <a:xfrm>
              <a:off x="4683582" y="5034448"/>
              <a:ext cx="209550" cy="95250"/>
            </a:xfrm>
            <a:custGeom>
              <a:avLst/>
              <a:gdLst>
                <a:gd name="connsiteX0" fmla="*/ 17006 w 209550"/>
                <a:gd name="connsiteY0" fmla="*/ 46187 h 95250"/>
                <a:gd name="connsiteX1" fmla="*/ 191313 w 209550"/>
                <a:gd name="connsiteY1" fmla="*/ 4277 h 95250"/>
                <a:gd name="connsiteX2" fmla="*/ 174168 w 209550"/>
                <a:gd name="connsiteY2" fmla="*/ 75714 h 95250"/>
                <a:gd name="connsiteX3" fmla="*/ 24626 w 209550"/>
                <a:gd name="connsiteY3" fmla="*/ 98574 h 95250"/>
                <a:gd name="connsiteX4" fmla="*/ 17006 w 209550"/>
                <a:gd name="connsiteY4" fmla="*/ 4618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95250">
                  <a:moveTo>
                    <a:pt x="17006" y="46187"/>
                  </a:moveTo>
                  <a:cubicBezTo>
                    <a:pt x="17006" y="46187"/>
                    <a:pt x="141783" y="-16679"/>
                    <a:pt x="191313" y="4277"/>
                  </a:cubicBezTo>
                  <a:cubicBezTo>
                    <a:pt x="240843" y="25232"/>
                    <a:pt x="204648" y="63332"/>
                    <a:pt x="174168" y="75714"/>
                  </a:cubicBezTo>
                  <a:cubicBezTo>
                    <a:pt x="131306" y="92859"/>
                    <a:pt x="43676" y="109052"/>
                    <a:pt x="24626" y="98574"/>
                  </a:cubicBezTo>
                  <a:cubicBezTo>
                    <a:pt x="-6807" y="81429"/>
                    <a:pt x="-6807" y="56664"/>
                    <a:pt x="17006" y="46187"/>
                  </a:cubicBezTo>
                  <a:close/>
                </a:path>
              </a:pathLst>
            </a:custGeom>
            <a:solidFill>
              <a:srgbClr val="3C3D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3F86251-C6C9-419C-9782-FA5564680BB9}"/>
                </a:ext>
              </a:extLst>
            </p:cNvPr>
            <p:cNvSpPr/>
            <p:nvPr/>
          </p:nvSpPr>
          <p:spPr>
            <a:xfrm>
              <a:off x="4667596" y="4840605"/>
              <a:ext cx="628650" cy="314325"/>
            </a:xfrm>
            <a:custGeom>
              <a:avLst/>
              <a:gdLst>
                <a:gd name="connsiteX0" fmla="*/ 483524 w 628650"/>
                <a:gd name="connsiteY0" fmla="*/ 135255 h 314325"/>
                <a:gd name="connsiteX1" fmla="*/ 49184 w 628650"/>
                <a:gd name="connsiteY1" fmla="*/ 0 h 314325"/>
                <a:gd name="connsiteX2" fmla="*/ 22514 w 628650"/>
                <a:gd name="connsiteY2" fmla="*/ 110490 h 314325"/>
                <a:gd name="connsiteX3" fmla="*/ 359699 w 628650"/>
                <a:gd name="connsiteY3" fmla="*/ 282892 h 314325"/>
                <a:gd name="connsiteX4" fmla="*/ 620684 w 628650"/>
                <a:gd name="connsiteY4" fmla="*/ 182880 h 314325"/>
                <a:gd name="connsiteX5" fmla="*/ 483524 w 628650"/>
                <a:gd name="connsiteY5" fmla="*/ 13525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314325">
                  <a:moveTo>
                    <a:pt x="483524" y="135255"/>
                  </a:moveTo>
                  <a:cubicBezTo>
                    <a:pt x="483524" y="135255"/>
                    <a:pt x="117764" y="0"/>
                    <a:pt x="49184" y="0"/>
                  </a:cubicBezTo>
                  <a:cubicBezTo>
                    <a:pt x="-19396" y="0"/>
                    <a:pt x="-4156" y="78105"/>
                    <a:pt x="22514" y="110490"/>
                  </a:cubicBezTo>
                  <a:cubicBezTo>
                    <a:pt x="49184" y="141922"/>
                    <a:pt x="268259" y="237172"/>
                    <a:pt x="359699" y="282892"/>
                  </a:cubicBezTo>
                  <a:cubicBezTo>
                    <a:pt x="452092" y="327660"/>
                    <a:pt x="674024" y="353377"/>
                    <a:pt x="620684" y="182880"/>
                  </a:cubicBezTo>
                  <a:cubicBezTo>
                    <a:pt x="545437" y="81915"/>
                    <a:pt x="483524" y="135255"/>
                    <a:pt x="483524" y="135255"/>
                  </a:cubicBezTo>
                  <a:close/>
                </a:path>
              </a:pathLst>
            </a:custGeom>
            <a:solidFill>
              <a:srgbClr val="486D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885C8D6-F164-4CCC-A70B-4F45C3C47C40}"/>
                </a:ext>
              </a:extLst>
            </p:cNvPr>
            <p:cNvSpPr/>
            <p:nvPr/>
          </p:nvSpPr>
          <p:spPr>
            <a:xfrm>
              <a:off x="4999966" y="4451415"/>
              <a:ext cx="95250" cy="142875"/>
            </a:xfrm>
            <a:custGeom>
              <a:avLst/>
              <a:gdLst>
                <a:gd name="connsiteX0" fmla="*/ 64477 w 95250"/>
                <a:gd name="connsiteY0" fmla="*/ 12952 h 142875"/>
                <a:gd name="connsiteX1" fmla="*/ 98767 w 95250"/>
                <a:gd name="connsiteY1" fmla="*/ 79627 h 142875"/>
                <a:gd name="connsiteX2" fmla="*/ 40664 w 95250"/>
                <a:gd name="connsiteY2" fmla="*/ 152017 h 142875"/>
                <a:gd name="connsiteX3" fmla="*/ 10184 w 95250"/>
                <a:gd name="connsiteY3" fmla="*/ 106297 h 142875"/>
                <a:gd name="connsiteX4" fmla="*/ 64477 w 95250"/>
                <a:gd name="connsiteY4" fmla="*/ 1295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42875">
                  <a:moveTo>
                    <a:pt x="64477" y="12952"/>
                  </a:moveTo>
                  <a:cubicBezTo>
                    <a:pt x="64477" y="12952"/>
                    <a:pt x="88289" y="56767"/>
                    <a:pt x="98767" y="79627"/>
                  </a:cubicBezTo>
                  <a:cubicBezTo>
                    <a:pt x="101624" y="114869"/>
                    <a:pt x="40664" y="152017"/>
                    <a:pt x="40664" y="152017"/>
                  </a:cubicBezTo>
                  <a:cubicBezTo>
                    <a:pt x="40664" y="152017"/>
                    <a:pt x="35902" y="106297"/>
                    <a:pt x="10184" y="106297"/>
                  </a:cubicBezTo>
                  <a:cubicBezTo>
                    <a:pt x="-15533" y="106297"/>
                    <a:pt x="9232" y="-44198"/>
                    <a:pt x="64477" y="12952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0F0C139-3B74-4B24-8BE1-86ACA88564B2}"/>
                </a:ext>
              </a:extLst>
            </p:cNvPr>
            <p:cNvSpPr/>
            <p:nvPr/>
          </p:nvSpPr>
          <p:spPr>
            <a:xfrm>
              <a:off x="4878705" y="4387215"/>
              <a:ext cx="161925" cy="190500"/>
            </a:xfrm>
            <a:custGeom>
              <a:avLst/>
              <a:gdLst>
                <a:gd name="connsiteX0" fmla="*/ 0 w 161925"/>
                <a:gd name="connsiteY0" fmla="*/ 60007 h 190500"/>
                <a:gd name="connsiteX1" fmla="*/ 19050 w 161925"/>
                <a:gd name="connsiteY1" fmla="*/ 113347 h 190500"/>
                <a:gd name="connsiteX2" fmla="*/ 22860 w 161925"/>
                <a:gd name="connsiteY2" fmla="*/ 153353 h 190500"/>
                <a:gd name="connsiteX3" fmla="*/ 45720 w 161925"/>
                <a:gd name="connsiteY3" fmla="*/ 153353 h 190500"/>
                <a:gd name="connsiteX4" fmla="*/ 120015 w 161925"/>
                <a:gd name="connsiteY4" fmla="*/ 191453 h 190500"/>
                <a:gd name="connsiteX5" fmla="*/ 159068 w 161925"/>
                <a:gd name="connsiteY5" fmla="*/ 77153 h 190500"/>
                <a:gd name="connsiteX6" fmla="*/ 98107 w 161925"/>
                <a:gd name="connsiteY6" fmla="*/ 0 h 190500"/>
                <a:gd name="connsiteX7" fmla="*/ 0 w 161925"/>
                <a:gd name="connsiteY7" fmla="*/ 6000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190500">
                  <a:moveTo>
                    <a:pt x="0" y="60007"/>
                  </a:moveTo>
                  <a:cubicBezTo>
                    <a:pt x="0" y="60007"/>
                    <a:pt x="7620" y="100013"/>
                    <a:pt x="19050" y="113347"/>
                  </a:cubicBezTo>
                  <a:cubicBezTo>
                    <a:pt x="30480" y="126682"/>
                    <a:pt x="22860" y="142875"/>
                    <a:pt x="22860" y="153353"/>
                  </a:cubicBezTo>
                  <a:cubicBezTo>
                    <a:pt x="22860" y="163830"/>
                    <a:pt x="35243" y="160020"/>
                    <a:pt x="45720" y="153353"/>
                  </a:cubicBezTo>
                  <a:cubicBezTo>
                    <a:pt x="62865" y="170497"/>
                    <a:pt x="83820" y="202882"/>
                    <a:pt x="120015" y="191453"/>
                  </a:cubicBezTo>
                  <a:cubicBezTo>
                    <a:pt x="156210" y="180022"/>
                    <a:pt x="184785" y="109538"/>
                    <a:pt x="159068" y="77153"/>
                  </a:cubicBezTo>
                  <a:cubicBezTo>
                    <a:pt x="146685" y="46672"/>
                    <a:pt x="98107" y="0"/>
                    <a:pt x="98107" y="0"/>
                  </a:cubicBezTo>
                  <a:lnTo>
                    <a:pt x="0" y="60007"/>
                  </a:ln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161F3CA-DFA5-4CA9-803F-59933A50DBDC}"/>
                </a:ext>
              </a:extLst>
            </p:cNvPr>
            <p:cNvSpPr/>
            <p:nvPr/>
          </p:nvSpPr>
          <p:spPr>
            <a:xfrm>
              <a:off x="4942523" y="4347125"/>
              <a:ext cx="123825" cy="123825"/>
            </a:xfrm>
            <a:custGeom>
              <a:avLst/>
              <a:gdLst>
                <a:gd name="connsiteX0" fmla="*/ 0 w 123825"/>
                <a:gd name="connsiteY0" fmla="*/ 49614 h 123825"/>
                <a:gd name="connsiteX1" fmla="*/ 37147 w 123825"/>
                <a:gd name="connsiteY1" fmla="*/ 83904 h 123825"/>
                <a:gd name="connsiteX2" fmla="*/ 64770 w 123825"/>
                <a:gd name="connsiteY2" fmla="*/ 110574 h 123825"/>
                <a:gd name="connsiteX3" fmla="*/ 77152 w 123825"/>
                <a:gd name="connsiteY3" fmla="*/ 102954 h 123825"/>
                <a:gd name="connsiteX4" fmla="*/ 101917 w 123825"/>
                <a:gd name="connsiteY4" fmla="*/ 106764 h 123825"/>
                <a:gd name="connsiteX5" fmla="*/ 130492 w 123825"/>
                <a:gd name="connsiteY5" fmla="*/ 128672 h 123825"/>
                <a:gd name="connsiteX6" fmla="*/ 98107 w 123825"/>
                <a:gd name="connsiteY6" fmla="*/ 1989 h 123825"/>
                <a:gd name="connsiteX7" fmla="*/ 64770 w 123825"/>
                <a:gd name="connsiteY7" fmla="*/ 15324 h 123825"/>
                <a:gd name="connsiteX8" fmla="*/ 0 w 123825"/>
                <a:gd name="connsiteY8" fmla="*/ 4961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5" h="123825">
                  <a:moveTo>
                    <a:pt x="0" y="49614"/>
                  </a:moveTo>
                  <a:cubicBezTo>
                    <a:pt x="0" y="49614"/>
                    <a:pt x="20002" y="82952"/>
                    <a:pt x="37147" y="83904"/>
                  </a:cubicBezTo>
                  <a:cubicBezTo>
                    <a:pt x="54292" y="84857"/>
                    <a:pt x="64770" y="110574"/>
                    <a:pt x="64770" y="110574"/>
                  </a:cubicBezTo>
                  <a:lnTo>
                    <a:pt x="77152" y="102954"/>
                  </a:lnTo>
                  <a:cubicBezTo>
                    <a:pt x="77152" y="102954"/>
                    <a:pt x="96202" y="92477"/>
                    <a:pt x="101917" y="106764"/>
                  </a:cubicBezTo>
                  <a:cubicBezTo>
                    <a:pt x="107632" y="122004"/>
                    <a:pt x="130492" y="128672"/>
                    <a:pt x="130492" y="128672"/>
                  </a:cubicBezTo>
                  <a:cubicBezTo>
                    <a:pt x="130492" y="128672"/>
                    <a:pt x="139065" y="12467"/>
                    <a:pt x="98107" y="1989"/>
                  </a:cubicBezTo>
                  <a:cubicBezTo>
                    <a:pt x="67627" y="-6583"/>
                    <a:pt x="71438" y="15324"/>
                    <a:pt x="64770" y="15324"/>
                  </a:cubicBezTo>
                  <a:cubicBezTo>
                    <a:pt x="32385" y="17229"/>
                    <a:pt x="0" y="49614"/>
                    <a:pt x="0" y="49614"/>
                  </a:cubicBez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5C6469A-EB98-4CC9-A986-3501DCCB5119}"/>
                </a:ext>
              </a:extLst>
            </p:cNvPr>
            <p:cNvSpPr/>
            <p:nvPr/>
          </p:nvSpPr>
          <p:spPr>
            <a:xfrm>
              <a:off x="5007244" y="4406265"/>
              <a:ext cx="314325" cy="609600"/>
            </a:xfrm>
            <a:custGeom>
              <a:avLst/>
              <a:gdLst>
                <a:gd name="connsiteX0" fmla="*/ 37196 w 314325"/>
                <a:gd name="connsiteY0" fmla="*/ 159067 h 609600"/>
                <a:gd name="connsiteX1" fmla="*/ 49 w 314325"/>
                <a:gd name="connsiteY1" fmla="*/ 252413 h 609600"/>
                <a:gd name="connsiteX2" fmla="*/ 12431 w 314325"/>
                <a:gd name="connsiteY2" fmla="*/ 497205 h 609600"/>
                <a:gd name="connsiteX3" fmla="*/ 7669 w 314325"/>
                <a:gd name="connsiteY3" fmla="*/ 521017 h 609600"/>
                <a:gd name="connsiteX4" fmla="*/ 281036 w 314325"/>
                <a:gd name="connsiteY4" fmla="*/ 616267 h 609600"/>
                <a:gd name="connsiteX5" fmla="*/ 281036 w 314325"/>
                <a:gd name="connsiteY5" fmla="*/ 353378 h 609600"/>
                <a:gd name="connsiteX6" fmla="*/ 190549 w 314325"/>
                <a:gd name="connsiteY6" fmla="*/ 184785 h 609600"/>
                <a:gd name="connsiteX7" fmla="*/ 120064 w 314325"/>
                <a:gd name="connsiteY7" fmla="*/ 0 h 609600"/>
                <a:gd name="connsiteX8" fmla="*/ 37196 w 314325"/>
                <a:gd name="connsiteY8" fmla="*/ 159067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609600">
                  <a:moveTo>
                    <a:pt x="37196" y="159067"/>
                  </a:moveTo>
                  <a:cubicBezTo>
                    <a:pt x="37196" y="159067"/>
                    <a:pt x="1001" y="186690"/>
                    <a:pt x="49" y="252413"/>
                  </a:cubicBezTo>
                  <a:cubicBezTo>
                    <a:pt x="-904" y="318135"/>
                    <a:pt x="12431" y="461963"/>
                    <a:pt x="12431" y="497205"/>
                  </a:cubicBezTo>
                  <a:cubicBezTo>
                    <a:pt x="12431" y="532447"/>
                    <a:pt x="7669" y="521017"/>
                    <a:pt x="7669" y="521017"/>
                  </a:cubicBezTo>
                  <a:cubicBezTo>
                    <a:pt x="7669" y="521017"/>
                    <a:pt x="219124" y="612457"/>
                    <a:pt x="281036" y="616267"/>
                  </a:cubicBezTo>
                  <a:cubicBezTo>
                    <a:pt x="348664" y="572453"/>
                    <a:pt x="301991" y="427672"/>
                    <a:pt x="281036" y="353378"/>
                  </a:cubicBezTo>
                  <a:cubicBezTo>
                    <a:pt x="260081" y="279082"/>
                    <a:pt x="209599" y="200025"/>
                    <a:pt x="190549" y="184785"/>
                  </a:cubicBezTo>
                  <a:cubicBezTo>
                    <a:pt x="194359" y="125730"/>
                    <a:pt x="158164" y="22860"/>
                    <a:pt x="120064" y="0"/>
                  </a:cubicBezTo>
                  <a:cubicBezTo>
                    <a:pt x="99109" y="21907"/>
                    <a:pt x="37196" y="159067"/>
                    <a:pt x="37196" y="15906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6DDE52F-C5CA-41F9-91C9-9E7912E28FE9}"/>
                </a:ext>
              </a:extLst>
            </p:cNvPr>
            <p:cNvSpPr/>
            <p:nvPr/>
          </p:nvSpPr>
          <p:spPr>
            <a:xfrm>
              <a:off x="5010150" y="4412834"/>
              <a:ext cx="28575" cy="57150"/>
            </a:xfrm>
            <a:custGeom>
              <a:avLst/>
              <a:gdLst>
                <a:gd name="connsiteX0" fmla="*/ 0 w 28575"/>
                <a:gd name="connsiteY0" fmla="*/ 24862 h 57150"/>
                <a:gd name="connsiteX1" fmla="*/ 20955 w 28575"/>
                <a:gd name="connsiteY1" fmla="*/ 97 h 57150"/>
                <a:gd name="connsiteX2" fmla="*/ 20955 w 28575"/>
                <a:gd name="connsiteY2" fmla="*/ 62962 h 57150"/>
                <a:gd name="connsiteX3" fmla="*/ 0 w 28575"/>
                <a:gd name="connsiteY3" fmla="*/ 248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24862"/>
                  </a:moveTo>
                  <a:cubicBezTo>
                    <a:pt x="0" y="24862"/>
                    <a:pt x="952" y="-1807"/>
                    <a:pt x="20955" y="97"/>
                  </a:cubicBezTo>
                  <a:cubicBezTo>
                    <a:pt x="41910" y="2003"/>
                    <a:pt x="35243" y="69630"/>
                    <a:pt x="20955" y="62962"/>
                  </a:cubicBezTo>
                  <a:cubicBezTo>
                    <a:pt x="6668" y="57247"/>
                    <a:pt x="0" y="24862"/>
                    <a:pt x="0" y="24862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6FDA6F-1460-4B3A-AE68-9715A46A8223}"/>
                </a:ext>
              </a:extLst>
            </p:cNvPr>
            <p:cNvSpPr/>
            <p:nvPr/>
          </p:nvSpPr>
          <p:spPr>
            <a:xfrm>
              <a:off x="4935855" y="4642009"/>
              <a:ext cx="285750" cy="314325"/>
            </a:xfrm>
            <a:custGeom>
              <a:avLst/>
              <a:gdLst>
                <a:gd name="connsiteX0" fmla="*/ 203835 w 285750"/>
                <a:gd name="connsiteY0" fmla="*/ 210026 h 314325"/>
                <a:gd name="connsiteX1" fmla="*/ 187643 w 285750"/>
                <a:gd name="connsiteY1" fmla="*/ 39528 h 314325"/>
                <a:gd name="connsiteX2" fmla="*/ 268605 w 285750"/>
                <a:gd name="connsiteY2" fmla="*/ 20478 h 314325"/>
                <a:gd name="connsiteX3" fmla="*/ 278130 w 285750"/>
                <a:gd name="connsiteY3" fmla="*/ 288131 h 314325"/>
                <a:gd name="connsiteX4" fmla="*/ 146685 w 285750"/>
                <a:gd name="connsiteY4" fmla="*/ 304323 h 314325"/>
                <a:gd name="connsiteX5" fmla="*/ 0 w 285750"/>
                <a:gd name="connsiteY5" fmla="*/ 240506 h 314325"/>
                <a:gd name="connsiteX6" fmla="*/ 12382 w 285750"/>
                <a:gd name="connsiteY6" fmla="*/ 193833 h 314325"/>
                <a:gd name="connsiteX7" fmla="*/ 199072 w 285750"/>
                <a:gd name="connsiteY7" fmla="*/ 235743 h 314325"/>
                <a:gd name="connsiteX8" fmla="*/ 203835 w 285750"/>
                <a:gd name="connsiteY8" fmla="*/ 21002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0" h="314325">
                  <a:moveTo>
                    <a:pt x="203835" y="210026"/>
                  </a:moveTo>
                  <a:cubicBezTo>
                    <a:pt x="203835" y="210026"/>
                    <a:pt x="179070" y="68103"/>
                    <a:pt x="187643" y="39528"/>
                  </a:cubicBezTo>
                  <a:cubicBezTo>
                    <a:pt x="196215" y="10953"/>
                    <a:pt x="240983" y="-22384"/>
                    <a:pt x="268605" y="20478"/>
                  </a:cubicBezTo>
                  <a:cubicBezTo>
                    <a:pt x="296228" y="63341"/>
                    <a:pt x="289560" y="250031"/>
                    <a:pt x="278130" y="288131"/>
                  </a:cubicBezTo>
                  <a:cubicBezTo>
                    <a:pt x="265747" y="326231"/>
                    <a:pt x="222885" y="323373"/>
                    <a:pt x="146685" y="304323"/>
                  </a:cubicBezTo>
                  <a:cubicBezTo>
                    <a:pt x="70485" y="284321"/>
                    <a:pt x="15240" y="261461"/>
                    <a:pt x="0" y="240506"/>
                  </a:cubicBezTo>
                  <a:cubicBezTo>
                    <a:pt x="2857" y="210978"/>
                    <a:pt x="12382" y="193833"/>
                    <a:pt x="12382" y="193833"/>
                  </a:cubicBezTo>
                  <a:cubicBezTo>
                    <a:pt x="12382" y="193833"/>
                    <a:pt x="157163" y="213836"/>
                    <a:pt x="199072" y="235743"/>
                  </a:cubicBezTo>
                  <a:cubicBezTo>
                    <a:pt x="204787" y="221456"/>
                    <a:pt x="203835" y="210026"/>
                    <a:pt x="203835" y="21002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BF8940D-21C5-4D22-BA2C-1A047FFF4EE4}"/>
                </a:ext>
              </a:extLst>
            </p:cNvPr>
            <p:cNvSpPr/>
            <p:nvPr/>
          </p:nvSpPr>
          <p:spPr>
            <a:xfrm>
              <a:off x="4587201" y="4585520"/>
              <a:ext cx="152400" cy="238125"/>
            </a:xfrm>
            <a:custGeom>
              <a:avLst/>
              <a:gdLst>
                <a:gd name="connsiteX0" fmla="*/ 5754 w 152400"/>
                <a:gd name="connsiteY0" fmla="*/ 767 h 238125"/>
                <a:gd name="connsiteX1" fmla="*/ 14326 w 152400"/>
                <a:gd name="connsiteY1" fmla="*/ 3624 h 238125"/>
                <a:gd name="connsiteX2" fmla="*/ 152439 w 152400"/>
                <a:gd name="connsiteY2" fmla="*/ 232224 h 238125"/>
                <a:gd name="connsiteX3" fmla="*/ 150534 w 152400"/>
                <a:gd name="connsiteY3" fmla="*/ 241749 h 238125"/>
                <a:gd name="connsiteX4" fmla="*/ 147676 w 152400"/>
                <a:gd name="connsiteY4" fmla="*/ 243654 h 238125"/>
                <a:gd name="connsiteX5" fmla="*/ 139104 w 152400"/>
                <a:gd name="connsiteY5" fmla="*/ 240797 h 238125"/>
                <a:gd name="connsiteX6" fmla="*/ 991 w 152400"/>
                <a:gd name="connsiteY6" fmla="*/ 12197 h 238125"/>
                <a:gd name="connsiteX7" fmla="*/ 2896 w 152400"/>
                <a:gd name="connsiteY7" fmla="*/ 2672 h 238125"/>
                <a:gd name="connsiteX8" fmla="*/ 5754 w 152400"/>
                <a:gd name="connsiteY8" fmla="*/ 767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38125">
                  <a:moveTo>
                    <a:pt x="5754" y="767"/>
                  </a:moveTo>
                  <a:cubicBezTo>
                    <a:pt x="8611" y="-1138"/>
                    <a:pt x="12421" y="767"/>
                    <a:pt x="14326" y="3624"/>
                  </a:cubicBezTo>
                  <a:lnTo>
                    <a:pt x="152439" y="232224"/>
                  </a:lnTo>
                  <a:cubicBezTo>
                    <a:pt x="154344" y="236034"/>
                    <a:pt x="153391" y="239844"/>
                    <a:pt x="150534" y="241749"/>
                  </a:cubicBezTo>
                  <a:lnTo>
                    <a:pt x="147676" y="243654"/>
                  </a:lnTo>
                  <a:cubicBezTo>
                    <a:pt x="144819" y="245559"/>
                    <a:pt x="141009" y="243654"/>
                    <a:pt x="139104" y="240797"/>
                  </a:cubicBezTo>
                  <a:lnTo>
                    <a:pt x="991" y="12197"/>
                  </a:lnTo>
                  <a:cubicBezTo>
                    <a:pt x="-914" y="8387"/>
                    <a:pt x="39" y="4577"/>
                    <a:pt x="2896" y="2672"/>
                  </a:cubicBezTo>
                  <a:lnTo>
                    <a:pt x="5754" y="767"/>
                  </a:lnTo>
                  <a:close/>
                </a:path>
              </a:pathLst>
            </a:custGeom>
            <a:solidFill>
              <a:srgbClr val="EAEA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E397EF1-5B23-4031-9076-C8955F7BB53A}"/>
                </a:ext>
              </a:extLst>
            </p:cNvPr>
            <p:cNvSpPr/>
            <p:nvPr/>
          </p:nvSpPr>
          <p:spPr>
            <a:xfrm>
              <a:off x="4720405" y="4826069"/>
              <a:ext cx="285750" cy="95250"/>
            </a:xfrm>
            <a:custGeom>
              <a:avLst/>
              <a:gdLst>
                <a:gd name="connsiteX0" fmla="*/ 2090 w 285750"/>
                <a:gd name="connsiteY0" fmla="*/ 4058 h 95250"/>
                <a:gd name="connsiteX1" fmla="*/ 11615 w 285750"/>
                <a:gd name="connsiteY1" fmla="*/ 248 h 95250"/>
                <a:gd name="connsiteX2" fmla="*/ 280220 w 285750"/>
                <a:gd name="connsiteY2" fmla="*/ 84068 h 95250"/>
                <a:gd name="connsiteX3" fmla="*/ 285935 w 285750"/>
                <a:gd name="connsiteY3" fmla="*/ 91688 h 95250"/>
                <a:gd name="connsiteX4" fmla="*/ 284982 w 285750"/>
                <a:gd name="connsiteY4" fmla="*/ 94545 h 95250"/>
                <a:gd name="connsiteX5" fmla="*/ 275457 w 285750"/>
                <a:gd name="connsiteY5" fmla="*/ 98355 h 95250"/>
                <a:gd name="connsiteX6" fmla="*/ 5900 w 285750"/>
                <a:gd name="connsiteY6" fmla="*/ 15488 h 95250"/>
                <a:gd name="connsiteX7" fmla="*/ 185 w 285750"/>
                <a:gd name="connsiteY7" fmla="*/ 6915 h 95250"/>
                <a:gd name="connsiteX8" fmla="*/ 2090 w 285750"/>
                <a:gd name="connsiteY8" fmla="*/ 405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0" h="95250">
                  <a:moveTo>
                    <a:pt x="2090" y="4058"/>
                  </a:moveTo>
                  <a:cubicBezTo>
                    <a:pt x="3042" y="1200"/>
                    <a:pt x="6852" y="-705"/>
                    <a:pt x="11615" y="248"/>
                  </a:cubicBezTo>
                  <a:lnTo>
                    <a:pt x="280220" y="84068"/>
                  </a:lnTo>
                  <a:cubicBezTo>
                    <a:pt x="284030" y="85020"/>
                    <a:pt x="286887" y="88830"/>
                    <a:pt x="285935" y="91688"/>
                  </a:cubicBezTo>
                  <a:lnTo>
                    <a:pt x="284982" y="94545"/>
                  </a:lnTo>
                  <a:cubicBezTo>
                    <a:pt x="284030" y="97403"/>
                    <a:pt x="280220" y="99308"/>
                    <a:pt x="275457" y="98355"/>
                  </a:cubicBezTo>
                  <a:lnTo>
                    <a:pt x="5900" y="15488"/>
                  </a:lnTo>
                  <a:cubicBezTo>
                    <a:pt x="2090" y="14535"/>
                    <a:pt x="-768" y="10725"/>
                    <a:pt x="185" y="6915"/>
                  </a:cubicBezTo>
                  <a:lnTo>
                    <a:pt x="2090" y="4058"/>
                  </a:lnTo>
                  <a:close/>
                </a:path>
              </a:pathLst>
            </a:custGeom>
            <a:solidFill>
              <a:srgbClr val="EAEA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3EE8686-708E-4B9B-9BDA-02ADF362F49F}"/>
                </a:ext>
              </a:extLst>
            </p:cNvPr>
            <p:cNvSpPr/>
            <p:nvPr/>
          </p:nvSpPr>
          <p:spPr>
            <a:xfrm>
              <a:off x="4850608" y="4316593"/>
              <a:ext cx="171450" cy="152400"/>
            </a:xfrm>
            <a:custGeom>
              <a:avLst/>
              <a:gdLst>
                <a:gd name="connsiteX0" fmla="*/ 180497 w 171450"/>
                <a:gd name="connsiteY0" fmla="*/ 40142 h 152400"/>
                <a:gd name="connsiteX1" fmla="*/ 103345 w 171450"/>
                <a:gd name="connsiteY1" fmla="*/ 137 h 152400"/>
                <a:gd name="connsiteX2" fmla="*/ 12857 w 171450"/>
                <a:gd name="connsiteY2" fmla="*/ 160157 h 152400"/>
                <a:gd name="connsiteX3" fmla="*/ 123347 w 171450"/>
                <a:gd name="connsiteY3" fmla="*/ 103959 h 152400"/>
                <a:gd name="connsiteX4" fmla="*/ 180497 w 171450"/>
                <a:gd name="connsiteY4" fmla="*/ 4014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180497" y="40142"/>
                  </a:moveTo>
                  <a:cubicBezTo>
                    <a:pt x="180497" y="40142"/>
                    <a:pt x="181450" y="-2721"/>
                    <a:pt x="103345" y="137"/>
                  </a:cubicBezTo>
                  <a:cubicBezTo>
                    <a:pt x="26192" y="2994"/>
                    <a:pt x="-25243" y="100149"/>
                    <a:pt x="12857" y="160157"/>
                  </a:cubicBezTo>
                  <a:cubicBezTo>
                    <a:pt x="48100" y="154442"/>
                    <a:pt x="123347" y="103959"/>
                    <a:pt x="123347" y="103959"/>
                  </a:cubicBezTo>
                  <a:lnTo>
                    <a:pt x="180497" y="40142"/>
                  </a:ln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E685EB9-6381-45D4-9CA7-29A7BB82E544}"/>
                </a:ext>
              </a:extLst>
            </p:cNvPr>
            <p:cNvSpPr/>
            <p:nvPr/>
          </p:nvSpPr>
          <p:spPr>
            <a:xfrm>
              <a:off x="7370430" y="2065972"/>
              <a:ext cx="133350" cy="342900"/>
            </a:xfrm>
            <a:custGeom>
              <a:avLst/>
              <a:gdLst>
                <a:gd name="connsiteX0" fmla="*/ 8587 w 133350"/>
                <a:gd name="connsiteY0" fmla="*/ 0 h 342900"/>
                <a:gd name="connsiteX1" fmla="*/ 132412 w 133350"/>
                <a:gd name="connsiteY1" fmla="*/ 187642 h 342900"/>
                <a:gd name="connsiteX2" fmla="*/ 8587 w 133350"/>
                <a:gd name="connsiteY2" fmla="*/ 345757 h 342900"/>
                <a:gd name="connsiteX3" fmla="*/ 8587 w 133350"/>
                <a:gd name="connsiteY3" fmla="*/ 293370 h 342900"/>
                <a:gd name="connsiteX4" fmla="*/ 67642 w 133350"/>
                <a:gd name="connsiteY4" fmla="*/ 207645 h 342900"/>
                <a:gd name="connsiteX5" fmla="*/ 8587 w 133350"/>
                <a:gd name="connsiteY5" fmla="*/ 120967 h 342900"/>
                <a:gd name="connsiteX6" fmla="*/ 8587 w 133350"/>
                <a:gd name="connsiteY6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42900">
                  <a:moveTo>
                    <a:pt x="8587" y="0"/>
                  </a:moveTo>
                  <a:cubicBezTo>
                    <a:pt x="8587" y="0"/>
                    <a:pt x="102885" y="124777"/>
                    <a:pt x="132412" y="187642"/>
                  </a:cubicBezTo>
                  <a:cubicBezTo>
                    <a:pt x="160987" y="250507"/>
                    <a:pt x="8587" y="345757"/>
                    <a:pt x="8587" y="345757"/>
                  </a:cubicBezTo>
                  <a:lnTo>
                    <a:pt x="8587" y="293370"/>
                  </a:lnTo>
                  <a:cubicBezTo>
                    <a:pt x="8587" y="293370"/>
                    <a:pt x="64785" y="219075"/>
                    <a:pt x="67642" y="207645"/>
                  </a:cubicBezTo>
                  <a:cubicBezTo>
                    <a:pt x="70500" y="196215"/>
                    <a:pt x="20017" y="153352"/>
                    <a:pt x="8587" y="120967"/>
                  </a:cubicBezTo>
                  <a:cubicBezTo>
                    <a:pt x="-1890" y="90488"/>
                    <a:pt x="-3795" y="20002"/>
                    <a:pt x="858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99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6AC0D40-E498-40B6-927D-FECF3AFA3CCA}"/>
                </a:ext>
              </a:extLst>
            </p:cNvPr>
            <p:cNvSpPr/>
            <p:nvPr/>
          </p:nvSpPr>
          <p:spPr>
            <a:xfrm>
              <a:off x="6947776" y="2065972"/>
              <a:ext cx="133350" cy="371475"/>
            </a:xfrm>
            <a:custGeom>
              <a:avLst/>
              <a:gdLst>
                <a:gd name="connsiteX0" fmla="*/ 127394 w 133350"/>
                <a:gd name="connsiteY0" fmla="*/ 0 h 371475"/>
                <a:gd name="connsiteX1" fmla="*/ 3569 w 133350"/>
                <a:gd name="connsiteY1" fmla="*/ 187642 h 371475"/>
                <a:gd name="connsiteX2" fmla="*/ 127394 w 133350"/>
                <a:gd name="connsiteY2" fmla="*/ 379095 h 371475"/>
                <a:gd name="connsiteX3" fmla="*/ 135967 w 133350"/>
                <a:gd name="connsiteY3" fmla="*/ 309563 h 371475"/>
                <a:gd name="connsiteX4" fmla="*/ 68339 w 133350"/>
                <a:gd name="connsiteY4" fmla="*/ 208598 h 371475"/>
                <a:gd name="connsiteX5" fmla="*/ 127394 w 133350"/>
                <a:gd name="connsiteY5" fmla="*/ 121920 h 371475"/>
                <a:gd name="connsiteX6" fmla="*/ 127394 w 133350"/>
                <a:gd name="connsiteY6" fmla="*/ 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50" h="371475">
                  <a:moveTo>
                    <a:pt x="127394" y="0"/>
                  </a:moveTo>
                  <a:cubicBezTo>
                    <a:pt x="127394" y="0"/>
                    <a:pt x="33096" y="124777"/>
                    <a:pt x="3569" y="187642"/>
                  </a:cubicBezTo>
                  <a:cubicBezTo>
                    <a:pt x="-25006" y="250507"/>
                    <a:pt x="127394" y="379095"/>
                    <a:pt x="127394" y="379095"/>
                  </a:cubicBezTo>
                  <a:lnTo>
                    <a:pt x="135967" y="309563"/>
                  </a:lnTo>
                  <a:cubicBezTo>
                    <a:pt x="135967" y="309563"/>
                    <a:pt x="71196" y="220027"/>
                    <a:pt x="68339" y="208598"/>
                  </a:cubicBezTo>
                  <a:cubicBezTo>
                    <a:pt x="65481" y="197167"/>
                    <a:pt x="115964" y="154305"/>
                    <a:pt x="127394" y="121920"/>
                  </a:cubicBezTo>
                  <a:cubicBezTo>
                    <a:pt x="137871" y="90488"/>
                    <a:pt x="139776" y="20002"/>
                    <a:pt x="127394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99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1E789D7-C58D-4DE8-B2B9-13239942EDD6}"/>
                </a:ext>
              </a:extLst>
            </p:cNvPr>
            <p:cNvSpPr/>
            <p:nvPr/>
          </p:nvSpPr>
          <p:spPr>
            <a:xfrm>
              <a:off x="6970355" y="2562966"/>
              <a:ext cx="209550" cy="95250"/>
            </a:xfrm>
            <a:custGeom>
              <a:avLst/>
              <a:gdLst>
                <a:gd name="connsiteX0" fmla="*/ 215305 w 209550"/>
                <a:gd name="connsiteY0" fmla="*/ 18309 h 95250"/>
                <a:gd name="connsiteX1" fmla="*/ 149582 w 209550"/>
                <a:gd name="connsiteY1" fmla="*/ 2116 h 95250"/>
                <a:gd name="connsiteX2" fmla="*/ 1945 w 209550"/>
                <a:gd name="connsiteY2" fmla="*/ 57361 h 95250"/>
                <a:gd name="connsiteX3" fmla="*/ 53380 w 209550"/>
                <a:gd name="connsiteY3" fmla="*/ 102129 h 95250"/>
                <a:gd name="connsiteX4" fmla="*/ 199112 w 209550"/>
                <a:gd name="connsiteY4" fmla="*/ 61171 h 95250"/>
                <a:gd name="connsiteX5" fmla="*/ 215305 w 209550"/>
                <a:gd name="connsiteY5" fmla="*/ 1830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95250">
                  <a:moveTo>
                    <a:pt x="215305" y="18309"/>
                  </a:moveTo>
                  <a:cubicBezTo>
                    <a:pt x="215305" y="18309"/>
                    <a:pt x="189587" y="-7409"/>
                    <a:pt x="149582" y="2116"/>
                  </a:cubicBezTo>
                  <a:cubicBezTo>
                    <a:pt x="110530" y="11641"/>
                    <a:pt x="9565" y="25929"/>
                    <a:pt x="1945" y="57361"/>
                  </a:cubicBezTo>
                  <a:cubicBezTo>
                    <a:pt x="-5675" y="88794"/>
                    <a:pt x="8612" y="108796"/>
                    <a:pt x="53380" y="102129"/>
                  </a:cubicBezTo>
                  <a:cubicBezTo>
                    <a:pt x="98147" y="95461"/>
                    <a:pt x="181015" y="54504"/>
                    <a:pt x="199112" y="61171"/>
                  </a:cubicBezTo>
                  <a:cubicBezTo>
                    <a:pt x="213400" y="44979"/>
                    <a:pt x="215305" y="18309"/>
                    <a:pt x="215305" y="1830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9B375F8-841F-4D38-897C-8F710D44AD54}"/>
                </a:ext>
              </a:extLst>
            </p:cNvPr>
            <p:cNvSpPr/>
            <p:nvPr/>
          </p:nvSpPr>
          <p:spPr>
            <a:xfrm>
              <a:off x="7174230" y="2394585"/>
              <a:ext cx="438150" cy="238125"/>
            </a:xfrm>
            <a:custGeom>
              <a:avLst/>
              <a:gdLst>
                <a:gd name="connsiteX0" fmla="*/ 183832 w 438150"/>
                <a:gd name="connsiteY0" fmla="*/ 0 h 238125"/>
                <a:gd name="connsiteX1" fmla="*/ 427672 w 438150"/>
                <a:gd name="connsiteY1" fmla="*/ 113348 h 238125"/>
                <a:gd name="connsiteX2" fmla="*/ 252413 w 438150"/>
                <a:gd name="connsiteY2" fmla="*/ 243840 h 238125"/>
                <a:gd name="connsiteX3" fmla="*/ 0 w 438150"/>
                <a:gd name="connsiteY3" fmla="*/ 234315 h 238125"/>
                <a:gd name="connsiteX4" fmla="*/ 0 w 438150"/>
                <a:gd name="connsiteY4" fmla="*/ 162877 h 238125"/>
                <a:gd name="connsiteX5" fmla="*/ 252413 w 438150"/>
                <a:gd name="connsiteY5" fmla="*/ 142875 h 238125"/>
                <a:gd name="connsiteX6" fmla="*/ 20955 w 438150"/>
                <a:gd name="connsiteY6" fmla="*/ 166688 h 238125"/>
                <a:gd name="connsiteX7" fmla="*/ 23813 w 438150"/>
                <a:gd name="connsiteY7" fmla="*/ 20002 h 238125"/>
                <a:gd name="connsiteX8" fmla="*/ 183832 w 438150"/>
                <a:gd name="connsiteY8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238125">
                  <a:moveTo>
                    <a:pt x="183832" y="0"/>
                  </a:moveTo>
                  <a:cubicBezTo>
                    <a:pt x="183832" y="0"/>
                    <a:pt x="375285" y="38100"/>
                    <a:pt x="427672" y="113348"/>
                  </a:cubicBezTo>
                  <a:cubicBezTo>
                    <a:pt x="481013" y="188595"/>
                    <a:pt x="386715" y="260032"/>
                    <a:pt x="252413" y="243840"/>
                  </a:cubicBezTo>
                  <a:cubicBezTo>
                    <a:pt x="118110" y="227648"/>
                    <a:pt x="0" y="234315"/>
                    <a:pt x="0" y="234315"/>
                  </a:cubicBezTo>
                  <a:lnTo>
                    <a:pt x="0" y="162877"/>
                  </a:lnTo>
                  <a:cubicBezTo>
                    <a:pt x="0" y="162877"/>
                    <a:pt x="192405" y="133350"/>
                    <a:pt x="252413" y="142875"/>
                  </a:cubicBezTo>
                  <a:cubicBezTo>
                    <a:pt x="208597" y="152400"/>
                    <a:pt x="20955" y="166688"/>
                    <a:pt x="20955" y="166688"/>
                  </a:cubicBezTo>
                  <a:lnTo>
                    <a:pt x="23813" y="20002"/>
                  </a:lnTo>
                  <a:lnTo>
                    <a:pt x="183832" y="0"/>
                  </a:lnTo>
                  <a:close/>
                </a:path>
              </a:pathLst>
            </a:custGeom>
            <a:solidFill>
              <a:srgbClr val="0645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CC195BA-4B38-4550-94B9-B88A758D4C58}"/>
                </a:ext>
              </a:extLst>
            </p:cNvPr>
            <p:cNvSpPr/>
            <p:nvPr/>
          </p:nvSpPr>
          <p:spPr>
            <a:xfrm>
              <a:off x="7245668" y="2558762"/>
              <a:ext cx="219075" cy="104775"/>
            </a:xfrm>
            <a:custGeom>
              <a:avLst/>
              <a:gdLst>
                <a:gd name="connsiteX0" fmla="*/ 0 w 219075"/>
                <a:gd name="connsiteY0" fmla="*/ 17750 h 104775"/>
                <a:gd name="connsiteX1" fmla="*/ 67627 w 219075"/>
                <a:gd name="connsiteY1" fmla="*/ 2510 h 104775"/>
                <a:gd name="connsiteX2" fmla="*/ 220027 w 219075"/>
                <a:gd name="connsiteY2" fmla="*/ 62517 h 104775"/>
                <a:gd name="connsiteX3" fmla="*/ 165735 w 219075"/>
                <a:gd name="connsiteY3" fmla="*/ 107285 h 104775"/>
                <a:gd name="connsiteX4" fmla="*/ 16192 w 219075"/>
                <a:gd name="connsiteY4" fmla="*/ 61565 h 104775"/>
                <a:gd name="connsiteX5" fmla="*/ 0 w 219075"/>
                <a:gd name="connsiteY5" fmla="*/ 1775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75" h="104775">
                  <a:moveTo>
                    <a:pt x="0" y="17750"/>
                  </a:moveTo>
                  <a:cubicBezTo>
                    <a:pt x="0" y="17750"/>
                    <a:pt x="27622" y="-7968"/>
                    <a:pt x="67627" y="2510"/>
                  </a:cubicBezTo>
                  <a:cubicBezTo>
                    <a:pt x="107632" y="12987"/>
                    <a:pt x="212407" y="29180"/>
                    <a:pt x="220027" y="62517"/>
                  </a:cubicBezTo>
                  <a:cubicBezTo>
                    <a:pt x="227647" y="95855"/>
                    <a:pt x="211455" y="115857"/>
                    <a:pt x="165735" y="107285"/>
                  </a:cubicBezTo>
                  <a:cubicBezTo>
                    <a:pt x="120015" y="99665"/>
                    <a:pt x="35242" y="55850"/>
                    <a:pt x="16192" y="61565"/>
                  </a:cubicBezTo>
                  <a:cubicBezTo>
                    <a:pt x="952" y="45372"/>
                    <a:pt x="0" y="17750"/>
                    <a:pt x="0" y="17750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E48EAE-1A35-4553-A1F1-875A3CBC0FE1}"/>
                </a:ext>
              </a:extLst>
            </p:cNvPr>
            <p:cNvSpPr/>
            <p:nvPr/>
          </p:nvSpPr>
          <p:spPr>
            <a:xfrm>
              <a:off x="6831410" y="2394585"/>
              <a:ext cx="438150" cy="238125"/>
            </a:xfrm>
            <a:custGeom>
              <a:avLst/>
              <a:gdLst>
                <a:gd name="connsiteX0" fmla="*/ 259000 w 438150"/>
                <a:gd name="connsiteY0" fmla="*/ 0 h 238125"/>
                <a:gd name="connsiteX1" fmla="*/ 15160 w 438150"/>
                <a:gd name="connsiteY1" fmla="*/ 113348 h 238125"/>
                <a:gd name="connsiteX2" fmla="*/ 190420 w 438150"/>
                <a:gd name="connsiteY2" fmla="*/ 243840 h 238125"/>
                <a:gd name="connsiteX3" fmla="*/ 442833 w 438150"/>
                <a:gd name="connsiteY3" fmla="*/ 234315 h 238125"/>
                <a:gd name="connsiteX4" fmla="*/ 442833 w 438150"/>
                <a:gd name="connsiteY4" fmla="*/ 162877 h 238125"/>
                <a:gd name="connsiteX5" fmla="*/ 190420 w 438150"/>
                <a:gd name="connsiteY5" fmla="*/ 142875 h 238125"/>
                <a:gd name="connsiteX6" fmla="*/ 421878 w 438150"/>
                <a:gd name="connsiteY6" fmla="*/ 166688 h 238125"/>
                <a:gd name="connsiteX7" fmla="*/ 419020 w 438150"/>
                <a:gd name="connsiteY7" fmla="*/ 20002 h 238125"/>
                <a:gd name="connsiteX8" fmla="*/ 259000 w 438150"/>
                <a:gd name="connsiteY8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238125">
                  <a:moveTo>
                    <a:pt x="259000" y="0"/>
                  </a:moveTo>
                  <a:cubicBezTo>
                    <a:pt x="259000" y="0"/>
                    <a:pt x="67548" y="38100"/>
                    <a:pt x="15160" y="113348"/>
                  </a:cubicBezTo>
                  <a:cubicBezTo>
                    <a:pt x="-38180" y="188595"/>
                    <a:pt x="56118" y="260032"/>
                    <a:pt x="190420" y="243840"/>
                  </a:cubicBezTo>
                  <a:cubicBezTo>
                    <a:pt x="324723" y="227648"/>
                    <a:pt x="442833" y="234315"/>
                    <a:pt x="442833" y="234315"/>
                  </a:cubicBezTo>
                  <a:lnTo>
                    <a:pt x="442833" y="162877"/>
                  </a:lnTo>
                  <a:cubicBezTo>
                    <a:pt x="442833" y="162877"/>
                    <a:pt x="250428" y="133350"/>
                    <a:pt x="190420" y="142875"/>
                  </a:cubicBezTo>
                  <a:cubicBezTo>
                    <a:pt x="234235" y="152400"/>
                    <a:pt x="421878" y="166688"/>
                    <a:pt x="421878" y="166688"/>
                  </a:cubicBezTo>
                  <a:lnTo>
                    <a:pt x="419020" y="20002"/>
                  </a:lnTo>
                  <a:lnTo>
                    <a:pt x="259000" y="0"/>
                  </a:lnTo>
                  <a:close/>
                </a:path>
              </a:pathLst>
            </a:custGeom>
            <a:solidFill>
              <a:srgbClr val="0645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5C09D22-E901-4708-8D7C-094BA8C470D1}"/>
                </a:ext>
              </a:extLst>
            </p:cNvPr>
            <p:cNvSpPr/>
            <p:nvPr/>
          </p:nvSpPr>
          <p:spPr>
            <a:xfrm>
              <a:off x="7075170" y="2034478"/>
              <a:ext cx="323850" cy="419100"/>
            </a:xfrm>
            <a:custGeom>
              <a:avLst/>
              <a:gdLst>
                <a:gd name="connsiteX0" fmla="*/ 157163 w 323850"/>
                <a:gd name="connsiteY0" fmla="*/ 1014 h 419100"/>
                <a:gd name="connsiteX1" fmla="*/ 303848 w 323850"/>
                <a:gd name="connsiteY1" fmla="*/ 31494 h 419100"/>
                <a:gd name="connsiteX2" fmla="*/ 313373 w 323850"/>
                <a:gd name="connsiteY2" fmla="*/ 192466 h 419100"/>
                <a:gd name="connsiteX3" fmla="*/ 328613 w 323850"/>
                <a:gd name="connsiteY3" fmla="*/ 369631 h 419100"/>
                <a:gd name="connsiteX4" fmla="*/ 114300 w 323850"/>
                <a:gd name="connsiteY4" fmla="*/ 407731 h 419100"/>
                <a:gd name="connsiteX5" fmla="*/ 5715 w 323850"/>
                <a:gd name="connsiteY5" fmla="*/ 277239 h 419100"/>
                <a:gd name="connsiteX6" fmla="*/ 3810 w 323850"/>
                <a:gd name="connsiteY6" fmla="*/ 119124 h 419100"/>
                <a:gd name="connsiteX7" fmla="*/ 0 w 323850"/>
                <a:gd name="connsiteY7" fmla="*/ 30541 h 419100"/>
                <a:gd name="connsiteX8" fmla="*/ 157163 w 323850"/>
                <a:gd name="connsiteY8" fmla="*/ 1014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850" h="419100">
                  <a:moveTo>
                    <a:pt x="157163" y="1014"/>
                  </a:moveTo>
                  <a:cubicBezTo>
                    <a:pt x="157163" y="1014"/>
                    <a:pt x="287655" y="7681"/>
                    <a:pt x="303848" y="31494"/>
                  </a:cubicBezTo>
                  <a:cubicBezTo>
                    <a:pt x="292418" y="46734"/>
                    <a:pt x="319088" y="156271"/>
                    <a:pt x="313373" y="192466"/>
                  </a:cubicBezTo>
                  <a:cubicBezTo>
                    <a:pt x="307658" y="229614"/>
                    <a:pt x="307658" y="332484"/>
                    <a:pt x="328613" y="369631"/>
                  </a:cubicBezTo>
                  <a:cubicBezTo>
                    <a:pt x="327660" y="428686"/>
                    <a:pt x="180023" y="439164"/>
                    <a:pt x="114300" y="407731"/>
                  </a:cubicBezTo>
                  <a:cubicBezTo>
                    <a:pt x="48578" y="377251"/>
                    <a:pt x="5715" y="325816"/>
                    <a:pt x="5715" y="277239"/>
                  </a:cubicBezTo>
                  <a:cubicBezTo>
                    <a:pt x="5715" y="228661"/>
                    <a:pt x="-952" y="197229"/>
                    <a:pt x="3810" y="119124"/>
                  </a:cubicBezTo>
                  <a:cubicBezTo>
                    <a:pt x="2858" y="83881"/>
                    <a:pt x="953" y="41971"/>
                    <a:pt x="0" y="30541"/>
                  </a:cubicBezTo>
                  <a:cubicBezTo>
                    <a:pt x="31433" y="8634"/>
                    <a:pt x="137160" y="-3749"/>
                    <a:pt x="157163" y="101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99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3039646-F378-4778-A722-728CA3EB759A}"/>
                </a:ext>
              </a:extLst>
            </p:cNvPr>
            <p:cNvSpPr/>
            <p:nvPr/>
          </p:nvSpPr>
          <p:spPr>
            <a:xfrm>
              <a:off x="7176135" y="2007606"/>
              <a:ext cx="114300" cy="66675"/>
            </a:xfrm>
            <a:custGeom>
              <a:avLst/>
              <a:gdLst>
                <a:gd name="connsiteX0" fmla="*/ 24765 w 114300"/>
                <a:gd name="connsiteY0" fmla="*/ 3121 h 66675"/>
                <a:gd name="connsiteX1" fmla="*/ 0 w 114300"/>
                <a:gd name="connsiteY1" fmla="*/ 45031 h 66675"/>
                <a:gd name="connsiteX2" fmla="*/ 63818 w 114300"/>
                <a:gd name="connsiteY2" fmla="*/ 70749 h 66675"/>
                <a:gd name="connsiteX3" fmla="*/ 119063 w 114300"/>
                <a:gd name="connsiteY3" fmla="*/ 48841 h 66675"/>
                <a:gd name="connsiteX4" fmla="*/ 100965 w 114300"/>
                <a:gd name="connsiteY4" fmla="*/ 4074 h 66675"/>
                <a:gd name="connsiteX5" fmla="*/ 24765 w 114300"/>
                <a:gd name="connsiteY5" fmla="*/ 312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66675">
                  <a:moveTo>
                    <a:pt x="24765" y="3121"/>
                  </a:moveTo>
                  <a:cubicBezTo>
                    <a:pt x="24765" y="3121"/>
                    <a:pt x="22860" y="21219"/>
                    <a:pt x="0" y="45031"/>
                  </a:cubicBezTo>
                  <a:cubicBezTo>
                    <a:pt x="26670" y="67891"/>
                    <a:pt x="40958" y="68844"/>
                    <a:pt x="63818" y="70749"/>
                  </a:cubicBezTo>
                  <a:cubicBezTo>
                    <a:pt x="91440" y="72654"/>
                    <a:pt x="119063" y="48841"/>
                    <a:pt x="119063" y="48841"/>
                  </a:cubicBezTo>
                  <a:cubicBezTo>
                    <a:pt x="119063" y="48841"/>
                    <a:pt x="96203" y="37411"/>
                    <a:pt x="100965" y="4074"/>
                  </a:cubicBezTo>
                  <a:cubicBezTo>
                    <a:pt x="81915" y="-4499"/>
                    <a:pt x="24765" y="3121"/>
                    <a:pt x="24765" y="3121"/>
                  </a:cubicBezTo>
                  <a:close/>
                </a:path>
              </a:pathLst>
            </a:custGeom>
            <a:solidFill>
              <a:srgbClr val="E89B7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94C8F0B-710F-4A62-8C7E-FB14E38DBFA1}"/>
                </a:ext>
              </a:extLst>
            </p:cNvPr>
            <p:cNvSpPr/>
            <p:nvPr/>
          </p:nvSpPr>
          <p:spPr>
            <a:xfrm>
              <a:off x="7315200" y="1951209"/>
              <a:ext cx="28575" cy="47625"/>
            </a:xfrm>
            <a:custGeom>
              <a:avLst/>
              <a:gdLst>
                <a:gd name="connsiteX0" fmla="*/ 5715 w 28575"/>
                <a:gd name="connsiteY0" fmla="*/ 13798 h 47625"/>
                <a:gd name="connsiteX1" fmla="*/ 27622 w 28575"/>
                <a:gd name="connsiteY1" fmla="*/ 1416 h 47625"/>
                <a:gd name="connsiteX2" fmla="*/ 0 w 28575"/>
                <a:gd name="connsiteY2" fmla="*/ 49041 h 47625"/>
                <a:gd name="connsiteX3" fmla="*/ 5715 w 28575"/>
                <a:gd name="connsiteY3" fmla="*/ 1379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5715" y="13798"/>
                  </a:moveTo>
                  <a:cubicBezTo>
                    <a:pt x="5715" y="13798"/>
                    <a:pt x="14288" y="-5252"/>
                    <a:pt x="27622" y="1416"/>
                  </a:cubicBezTo>
                  <a:cubicBezTo>
                    <a:pt x="40005" y="7131"/>
                    <a:pt x="5715" y="75711"/>
                    <a:pt x="0" y="49041"/>
                  </a:cubicBezTo>
                  <a:cubicBezTo>
                    <a:pt x="0" y="24276"/>
                    <a:pt x="5715" y="13798"/>
                    <a:pt x="5715" y="13798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BE0C4D-4BCC-47BC-B4C3-604DAC5413DC}"/>
                </a:ext>
              </a:extLst>
            </p:cNvPr>
            <p:cNvSpPr/>
            <p:nvPr/>
          </p:nvSpPr>
          <p:spPr>
            <a:xfrm>
              <a:off x="7130597" y="1951209"/>
              <a:ext cx="28575" cy="47625"/>
            </a:xfrm>
            <a:custGeom>
              <a:avLst/>
              <a:gdLst>
                <a:gd name="connsiteX0" fmla="*/ 24583 w 28575"/>
                <a:gd name="connsiteY0" fmla="*/ 13798 h 47625"/>
                <a:gd name="connsiteX1" fmla="*/ 2676 w 28575"/>
                <a:gd name="connsiteY1" fmla="*/ 1416 h 47625"/>
                <a:gd name="connsiteX2" fmla="*/ 30298 w 28575"/>
                <a:gd name="connsiteY2" fmla="*/ 49041 h 47625"/>
                <a:gd name="connsiteX3" fmla="*/ 24583 w 28575"/>
                <a:gd name="connsiteY3" fmla="*/ 1379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24583" y="13798"/>
                  </a:moveTo>
                  <a:cubicBezTo>
                    <a:pt x="24583" y="13798"/>
                    <a:pt x="16011" y="-5252"/>
                    <a:pt x="2676" y="1416"/>
                  </a:cubicBezTo>
                  <a:cubicBezTo>
                    <a:pt x="-9707" y="7131"/>
                    <a:pt x="24583" y="75711"/>
                    <a:pt x="30298" y="49041"/>
                  </a:cubicBezTo>
                  <a:cubicBezTo>
                    <a:pt x="30298" y="24276"/>
                    <a:pt x="24583" y="13798"/>
                    <a:pt x="24583" y="13798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EBAC4F5-BBF3-4E90-BAB8-8AE68C72523B}"/>
                </a:ext>
              </a:extLst>
            </p:cNvPr>
            <p:cNvSpPr/>
            <p:nvPr/>
          </p:nvSpPr>
          <p:spPr>
            <a:xfrm>
              <a:off x="7154850" y="1832245"/>
              <a:ext cx="161925" cy="238125"/>
            </a:xfrm>
            <a:custGeom>
              <a:avLst/>
              <a:gdLst>
                <a:gd name="connsiteX0" fmla="*/ 330 w 161925"/>
                <a:gd name="connsiteY0" fmla="*/ 106092 h 238125"/>
                <a:gd name="connsiteX1" fmla="*/ 22237 w 161925"/>
                <a:gd name="connsiteY1" fmla="*/ 196580 h 238125"/>
                <a:gd name="connsiteX2" fmla="*/ 87960 w 161925"/>
                <a:gd name="connsiteY2" fmla="*/ 238490 h 238125"/>
                <a:gd name="connsiteX3" fmla="*/ 149872 w 161925"/>
                <a:gd name="connsiteY3" fmla="*/ 192770 h 238125"/>
                <a:gd name="connsiteX4" fmla="*/ 167970 w 161925"/>
                <a:gd name="connsiteY4" fmla="*/ 99425 h 238125"/>
                <a:gd name="connsiteX5" fmla="*/ 63195 w 161925"/>
                <a:gd name="connsiteY5" fmla="*/ 365 h 238125"/>
                <a:gd name="connsiteX6" fmla="*/ 330 w 161925"/>
                <a:gd name="connsiteY6" fmla="*/ 106092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38125">
                  <a:moveTo>
                    <a:pt x="330" y="106092"/>
                  </a:moveTo>
                  <a:cubicBezTo>
                    <a:pt x="330" y="106092"/>
                    <a:pt x="-4433" y="165147"/>
                    <a:pt x="22237" y="196580"/>
                  </a:cubicBezTo>
                  <a:cubicBezTo>
                    <a:pt x="44145" y="222297"/>
                    <a:pt x="66052" y="238490"/>
                    <a:pt x="87960" y="238490"/>
                  </a:cubicBezTo>
                  <a:cubicBezTo>
                    <a:pt x="108915" y="238490"/>
                    <a:pt x="135585" y="215630"/>
                    <a:pt x="149872" y="192770"/>
                  </a:cubicBezTo>
                  <a:cubicBezTo>
                    <a:pt x="164160" y="168957"/>
                    <a:pt x="168922" y="119427"/>
                    <a:pt x="167970" y="99425"/>
                  </a:cubicBezTo>
                  <a:cubicBezTo>
                    <a:pt x="167970" y="80375"/>
                    <a:pt x="144157" y="-6303"/>
                    <a:pt x="63195" y="365"/>
                  </a:cubicBezTo>
                  <a:cubicBezTo>
                    <a:pt x="-1575" y="5127"/>
                    <a:pt x="330" y="106092"/>
                    <a:pt x="330" y="106092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4D53060-C7AE-4EBD-BF5A-013A1994DF36}"/>
                </a:ext>
              </a:extLst>
            </p:cNvPr>
            <p:cNvSpPr/>
            <p:nvPr/>
          </p:nvSpPr>
          <p:spPr>
            <a:xfrm>
              <a:off x="7135062" y="1809718"/>
              <a:ext cx="209550" cy="171450"/>
            </a:xfrm>
            <a:custGeom>
              <a:avLst/>
              <a:gdLst>
                <a:gd name="connsiteX0" fmla="*/ 42978 w 209550"/>
                <a:gd name="connsiteY0" fmla="*/ 60992 h 171450"/>
                <a:gd name="connsiteX1" fmla="*/ 118225 w 209550"/>
                <a:gd name="connsiteY1" fmla="*/ 92424 h 171450"/>
                <a:gd name="connsiteX2" fmla="*/ 103938 w 209550"/>
                <a:gd name="connsiteY2" fmla="*/ 67659 h 171450"/>
                <a:gd name="connsiteX3" fmla="*/ 152515 w 209550"/>
                <a:gd name="connsiteY3" fmla="*/ 100044 h 171450"/>
                <a:gd name="connsiteX4" fmla="*/ 142990 w 209550"/>
                <a:gd name="connsiteY4" fmla="*/ 80994 h 171450"/>
                <a:gd name="connsiteX5" fmla="*/ 176328 w 209550"/>
                <a:gd name="connsiteY5" fmla="*/ 100044 h 171450"/>
                <a:gd name="connsiteX6" fmla="*/ 182995 w 209550"/>
                <a:gd name="connsiteY6" fmla="*/ 128619 h 171450"/>
                <a:gd name="connsiteX7" fmla="*/ 180138 w 209550"/>
                <a:gd name="connsiteY7" fmla="*/ 171482 h 171450"/>
                <a:gd name="connsiteX8" fmla="*/ 206807 w 209550"/>
                <a:gd name="connsiteY8" fmla="*/ 142907 h 171450"/>
                <a:gd name="connsiteX9" fmla="*/ 128703 w 209550"/>
                <a:gd name="connsiteY9" fmla="*/ 11462 h 171450"/>
                <a:gd name="connsiteX10" fmla="*/ 83935 w 209550"/>
                <a:gd name="connsiteY10" fmla="*/ 40989 h 171450"/>
                <a:gd name="connsiteX11" fmla="*/ 2020 w 209550"/>
                <a:gd name="connsiteY11" fmla="*/ 142907 h 171450"/>
                <a:gd name="connsiteX12" fmla="*/ 24880 w 209550"/>
                <a:gd name="connsiteY12" fmla="*/ 172434 h 171450"/>
                <a:gd name="connsiteX13" fmla="*/ 26785 w 209550"/>
                <a:gd name="connsiteY13" fmla="*/ 126714 h 171450"/>
                <a:gd name="connsiteX14" fmla="*/ 42978 w 209550"/>
                <a:gd name="connsiteY14" fmla="*/ 6099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550" h="171450">
                  <a:moveTo>
                    <a:pt x="42978" y="60992"/>
                  </a:moveTo>
                  <a:cubicBezTo>
                    <a:pt x="42978" y="60992"/>
                    <a:pt x="58218" y="74327"/>
                    <a:pt x="118225" y="92424"/>
                  </a:cubicBezTo>
                  <a:cubicBezTo>
                    <a:pt x="114415" y="83852"/>
                    <a:pt x="103938" y="67659"/>
                    <a:pt x="103938" y="67659"/>
                  </a:cubicBezTo>
                  <a:cubicBezTo>
                    <a:pt x="103938" y="67659"/>
                    <a:pt x="126798" y="92424"/>
                    <a:pt x="152515" y="100044"/>
                  </a:cubicBezTo>
                  <a:cubicBezTo>
                    <a:pt x="150610" y="96234"/>
                    <a:pt x="144895" y="89567"/>
                    <a:pt x="142990" y="80994"/>
                  </a:cubicBezTo>
                  <a:cubicBezTo>
                    <a:pt x="158230" y="96234"/>
                    <a:pt x="168707" y="98139"/>
                    <a:pt x="176328" y="100044"/>
                  </a:cubicBezTo>
                  <a:cubicBezTo>
                    <a:pt x="183948" y="101949"/>
                    <a:pt x="179185" y="116237"/>
                    <a:pt x="182995" y="128619"/>
                  </a:cubicBezTo>
                  <a:cubicBezTo>
                    <a:pt x="187757" y="140049"/>
                    <a:pt x="180138" y="163862"/>
                    <a:pt x="180138" y="171482"/>
                  </a:cubicBezTo>
                  <a:cubicBezTo>
                    <a:pt x="194425" y="149574"/>
                    <a:pt x="197282" y="144812"/>
                    <a:pt x="206807" y="142907"/>
                  </a:cubicBezTo>
                  <a:cubicBezTo>
                    <a:pt x="216332" y="141002"/>
                    <a:pt x="224905" y="52419"/>
                    <a:pt x="128703" y="11462"/>
                  </a:cubicBezTo>
                  <a:cubicBezTo>
                    <a:pt x="50598" y="-21876"/>
                    <a:pt x="98223" y="26702"/>
                    <a:pt x="83935" y="40989"/>
                  </a:cubicBezTo>
                  <a:cubicBezTo>
                    <a:pt x="36310" y="34322"/>
                    <a:pt x="-10362" y="92424"/>
                    <a:pt x="2020" y="142907"/>
                  </a:cubicBezTo>
                  <a:cubicBezTo>
                    <a:pt x="20118" y="157194"/>
                    <a:pt x="20118" y="158147"/>
                    <a:pt x="24880" y="172434"/>
                  </a:cubicBezTo>
                  <a:cubicBezTo>
                    <a:pt x="26785" y="148622"/>
                    <a:pt x="25832" y="137192"/>
                    <a:pt x="26785" y="126714"/>
                  </a:cubicBezTo>
                  <a:cubicBezTo>
                    <a:pt x="26785" y="113379"/>
                    <a:pt x="49645" y="88614"/>
                    <a:pt x="42978" y="60992"/>
                  </a:cubicBez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50B85B0-19E7-4FCD-BE19-208223DDC243}"/>
                </a:ext>
              </a:extLst>
            </p:cNvPr>
            <p:cNvSpPr/>
            <p:nvPr/>
          </p:nvSpPr>
          <p:spPr>
            <a:xfrm>
              <a:off x="7016012" y="2265997"/>
              <a:ext cx="400050" cy="238125"/>
            </a:xfrm>
            <a:custGeom>
              <a:avLst/>
              <a:gdLst>
                <a:gd name="connsiteX0" fmla="*/ 378245 w 400050"/>
                <a:gd name="connsiteY0" fmla="*/ 228600 h 238125"/>
                <a:gd name="connsiteX1" fmla="*/ 363006 w 400050"/>
                <a:gd name="connsiteY1" fmla="*/ 242888 h 238125"/>
                <a:gd name="connsiteX2" fmla="*/ 44870 w 400050"/>
                <a:gd name="connsiteY2" fmla="*/ 242888 h 238125"/>
                <a:gd name="connsiteX3" fmla="*/ 29631 w 400050"/>
                <a:gd name="connsiteY3" fmla="*/ 228600 h 238125"/>
                <a:gd name="connsiteX4" fmla="*/ 103 w 400050"/>
                <a:gd name="connsiteY4" fmla="*/ 14288 h 238125"/>
                <a:gd name="connsiteX5" fmla="*/ 14391 w 400050"/>
                <a:gd name="connsiteY5" fmla="*/ 0 h 238125"/>
                <a:gd name="connsiteX6" fmla="*/ 394438 w 400050"/>
                <a:gd name="connsiteY6" fmla="*/ 0 h 238125"/>
                <a:gd name="connsiteX7" fmla="*/ 408726 w 400050"/>
                <a:gd name="connsiteY7" fmla="*/ 14288 h 238125"/>
                <a:gd name="connsiteX8" fmla="*/ 378245 w 400050"/>
                <a:gd name="connsiteY8" fmla="*/ 22860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238125">
                  <a:moveTo>
                    <a:pt x="378245" y="228600"/>
                  </a:moveTo>
                  <a:cubicBezTo>
                    <a:pt x="377293" y="236220"/>
                    <a:pt x="370626" y="242888"/>
                    <a:pt x="363006" y="242888"/>
                  </a:cubicBezTo>
                  <a:cubicBezTo>
                    <a:pt x="257278" y="242888"/>
                    <a:pt x="151551" y="242888"/>
                    <a:pt x="44870" y="242888"/>
                  </a:cubicBezTo>
                  <a:cubicBezTo>
                    <a:pt x="37251" y="242888"/>
                    <a:pt x="30583" y="236220"/>
                    <a:pt x="29631" y="228600"/>
                  </a:cubicBezTo>
                  <a:cubicBezTo>
                    <a:pt x="20106" y="157163"/>
                    <a:pt x="9628" y="85725"/>
                    <a:pt x="103" y="14288"/>
                  </a:cubicBezTo>
                  <a:cubicBezTo>
                    <a:pt x="-849" y="6667"/>
                    <a:pt x="4866" y="0"/>
                    <a:pt x="14391" y="0"/>
                  </a:cubicBezTo>
                  <a:cubicBezTo>
                    <a:pt x="141073" y="0"/>
                    <a:pt x="267756" y="0"/>
                    <a:pt x="394438" y="0"/>
                  </a:cubicBezTo>
                  <a:cubicBezTo>
                    <a:pt x="403011" y="0"/>
                    <a:pt x="409678" y="6667"/>
                    <a:pt x="408726" y="14288"/>
                  </a:cubicBezTo>
                  <a:cubicBezTo>
                    <a:pt x="398248" y="84773"/>
                    <a:pt x="387770" y="156210"/>
                    <a:pt x="378245" y="22860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A125AA1-CC82-4001-8122-E66574FC89BA}"/>
                </a:ext>
              </a:extLst>
            </p:cNvPr>
            <p:cNvSpPr/>
            <p:nvPr/>
          </p:nvSpPr>
          <p:spPr>
            <a:xfrm>
              <a:off x="7043738" y="2508885"/>
              <a:ext cx="352425" cy="9525"/>
            </a:xfrm>
            <a:custGeom>
              <a:avLst/>
              <a:gdLst>
                <a:gd name="connsiteX0" fmla="*/ 0 w 352425"/>
                <a:gd name="connsiteY0" fmla="*/ 5715 h 9525"/>
                <a:gd name="connsiteX1" fmla="*/ 9525 w 352425"/>
                <a:gd name="connsiteY1" fmla="*/ 0 h 9525"/>
                <a:gd name="connsiteX2" fmla="*/ 343853 w 352425"/>
                <a:gd name="connsiteY2" fmla="*/ 0 h 9525"/>
                <a:gd name="connsiteX3" fmla="*/ 352425 w 352425"/>
                <a:gd name="connsiteY3" fmla="*/ 5715 h 9525"/>
                <a:gd name="connsiteX4" fmla="*/ 352425 w 352425"/>
                <a:gd name="connsiteY4" fmla="*/ 8573 h 9525"/>
                <a:gd name="connsiteX5" fmla="*/ 343853 w 352425"/>
                <a:gd name="connsiteY5" fmla="*/ 14288 h 9525"/>
                <a:gd name="connsiteX6" fmla="*/ 9525 w 352425"/>
                <a:gd name="connsiteY6" fmla="*/ 14288 h 9525"/>
                <a:gd name="connsiteX7" fmla="*/ 0 w 352425"/>
                <a:gd name="connsiteY7" fmla="*/ 8573 h 9525"/>
                <a:gd name="connsiteX8" fmla="*/ 0 w 352425"/>
                <a:gd name="connsiteY8" fmla="*/ 571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2425" h="9525">
                  <a:moveTo>
                    <a:pt x="0" y="5715"/>
                  </a:moveTo>
                  <a:cubicBezTo>
                    <a:pt x="0" y="1905"/>
                    <a:pt x="3810" y="0"/>
                    <a:pt x="9525" y="0"/>
                  </a:cubicBezTo>
                  <a:lnTo>
                    <a:pt x="343853" y="0"/>
                  </a:lnTo>
                  <a:cubicBezTo>
                    <a:pt x="348615" y="0"/>
                    <a:pt x="352425" y="2857"/>
                    <a:pt x="352425" y="5715"/>
                  </a:cubicBezTo>
                  <a:lnTo>
                    <a:pt x="352425" y="8573"/>
                  </a:lnTo>
                  <a:cubicBezTo>
                    <a:pt x="352425" y="12382"/>
                    <a:pt x="348615" y="14288"/>
                    <a:pt x="343853" y="14288"/>
                  </a:cubicBezTo>
                  <a:lnTo>
                    <a:pt x="9525" y="14288"/>
                  </a:lnTo>
                  <a:cubicBezTo>
                    <a:pt x="4763" y="14288"/>
                    <a:pt x="0" y="11430"/>
                    <a:pt x="0" y="8573"/>
                  </a:cubicBezTo>
                  <a:lnTo>
                    <a:pt x="0" y="5715"/>
                  </a:lnTo>
                  <a:close/>
                </a:path>
              </a:pathLst>
            </a:custGeom>
            <a:solidFill>
              <a:srgbClr val="EAEA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69BEF79-6D90-44E7-AF2A-56C8D4001E5C}"/>
                </a:ext>
              </a:extLst>
            </p:cNvPr>
            <p:cNvSpPr/>
            <p:nvPr/>
          </p:nvSpPr>
          <p:spPr>
            <a:xfrm>
              <a:off x="7138413" y="1759238"/>
              <a:ext cx="209550" cy="200025"/>
            </a:xfrm>
            <a:custGeom>
              <a:avLst/>
              <a:gdLst>
                <a:gd name="connsiteX0" fmla="*/ 3432 w 209550"/>
                <a:gd name="connsiteY0" fmla="*/ 165764 h 200025"/>
                <a:gd name="connsiteX1" fmla="*/ 101540 w 209550"/>
                <a:gd name="connsiteY1" fmla="*/ 202911 h 200025"/>
                <a:gd name="connsiteX2" fmla="*/ 209172 w 209550"/>
                <a:gd name="connsiteY2" fmla="*/ 165764 h 200025"/>
                <a:gd name="connsiteX3" fmla="*/ 156785 w 209550"/>
                <a:gd name="connsiteY3" fmla="*/ 46701 h 200025"/>
                <a:gd name="connsiteX4" fmla="*/ 101540 w 209550"/>
                <a:gd name="connsiteY4" fmla="*/ 29 h 200025"/>
                <a:gd name="connsiteX5" fmla="*/ 74869 w 209550"/>
                <a:gd name="connsiteY5" fmla="*/ 32414 h 200025"/>
                <a:gd name="connsiteX6" fmla="*/ 575 w 209550"/>
                <a:gd name="connsiteY6" fmla="*/ 148619 h 200025"/>
                <a:gd name="connsiteX7" fmla="*/ 3432 w 209550"/>
                <a:gd name="connsiteY7" fmla="*/ 16576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200025">
                  <a:moveTo>
                    <a:pt x="3432" y="165764"/>
                  </a:moveTo>
                  <a:cubicBezTo>
                    <a:pt x="3432" y="165764"/>
                    <a:pt x="25340" y="198149"/>
                    <a:pt x="101540" y="202911"/>
                  </a:cubicBezTo>
                  <a:cubicBezTo>
                    <a:pt x="177740" y="207674"/>
                    <a:pt x="197742" y="187671"/>
                    <a:pt x="209172" y="165764"/>
                  </a:cubicBezTo>
                  <a:cubicBezTo>
                    <a:pt x="221555" y="143856"/>
                    <a:pt x="194885" y="72419"/>
                    <a:pt x="156785" y="46701"/>
                  </a:cubicBezTo>
                  <a:cubicBezTo>
                    <a:pt x="118685" y="21936"/>
                    <a:pt x="119637" y="981"/>
                    <a:pt x="101540" y="29"/>
                  </a:cubicBezTo>
                  <a:cubicBezTo>
                    <a:pt x="83442" y="-924"/>
                    <a:pt x="86300" y="21936"/>
                    <a:pt x="74869" y="32414"/>
                  </a:cubicBezTo>
                  <a:cubicBezTo>
                    <a:pt x="63440" y="41939"/>
                    <a:pt x="-7045" y="81944"/>
                    <a:pt x="575" y="148619"/>
                  </a:cubicBezTo>
                  <a:cubicBezTo>
                    <a:pt x="575" y="154334"/>
                    <a:pt x="1527" y="160049"/>
                    <a:pt x="3432" y="165764"/>
                  </a:cubicBezTo>
                  <a:close/>
                </a:path>
              </a:pathLst>
            </a:custGeom>
            <a:solidFill>
              <a:srgbClr val="0645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8BC5135-E5EF-43CB-89CB-A761DFF82027}"/>
                </a:ext>
              </a:extLst>
            </p:cNvPr>
            <p:cNvSpPr/>
            <p:nvPr/>
          </p:nvSpPr>
          <p:spPr>
            <a:xfrm>
              <a:off x="7132909" y="1905952"/>
              <a:ext cx="219075" cy="66675"/>
            </a:xfrm>
            <a:custGeom>
              <a:avLst/>
              <a:gdLst>
                <a:gd name="connsiteX0" fmla="*/ 2269 w 219075"/>
                <a:gd name="connsiteY0" fmla="*/ 36195 h 66675"/>
                <a:gd name="connsiteX1" fmla="*/ 94661 w 219075"/>
                <a:gd name="connsiteY1" fmla="*/ 67628 h 66675"/>
                <a:gd name="connsiteX2" fmla="*/ 219439 w 219075"/>
                <a:gd name="connsiteY2" fmla="*/ 36195 h 66675"/>
                <a:gd name="connsiteX3" fmla="*/ 217534 w 219075"/>
                <a:gd name="connsiteY3" fmla="*/ 3810 h 66675"/>
                <a:gd name="connsiteX4" fmla="*/ 109901 w 219075"/>
                <a:gd name="connsiteY4" fmla="*/ 36195 h 66675"/>
                <a:gd name="connsiteX5" fmla="*/ 5126 w 219075"/>
                <a:gd name="connsiteY5" fmla="*/ 0 h 66675"/>
                <a:gd name="connsiteX6" fmla="*/ 2269 w 219075"/>
                <a:gd name="connsiteY6" fmla="*/ 3619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66675">
                  <a:moveTo>
                    <a:pt x="2269" y="36195"/>
                  </a:moveTo>
                  <a:cubicBezTo>
                    <a:pt x="2269" y="36195"/>
                    <a:pt x="32749" y="61913"/>
                    <a:pt x="94661" y="67628"/>
                  </a:cubicBezTo>
                  <a:cubicBezTo>
                    <a:pt x="156574" y="73343"/>
                    <a:pt x="211819" y="57150"/>
                    <a:pt x="219439" y="36195"/>
                  </a:cubicBezTo>
                  <a:cubicBezTo>
                    <a:pt x="228011" y="15240"/>
                    <a:pt x="219439" y="6668"/>
                    <a:pt x="217534" y="3810"/>
                  </a:cubicBezTo>
                  <a:cubicBezTo>
                    <a:pt x="204199" y="18098"/>
                    <a:pt x="158479" y="41910"/>
                    <a:pt x="109901" y="36195"/>
                  </a:cubicBezTo>
                  <a:cubicBezTo>
                    <a:pt x="61324" y="29528"/>
                    <a:pt x="10841" y="9525"/>
                    <a:pt x="5126" y="0"/>
                  </a:cubicBezTo>
                  <a:cubicBezTo>
                    <a:pt x="-4399" y="8573"/>
                    <a:pt x="2269" y="36195"/>
                    <a:pt x="2269" y="3619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D5F2764-BD05-4C72-B01D-8679C54F5232}"/>
                </a:ext>
              </a:extLst>
            </p:cNvPr>
            <p:cNvSpPr/>
            <p:nvPr/>
          </p:nvSpPr>
          <p:spPr>
            <a:xfrm>
              <a:off x="7208520" y="1709737"/>
              <a:ext cx="57150" cy="66675"/>
            </a:xfrm>
            <a:custGeom>
              <a:avLst/>
              <a:gdLst>
                <a:gd name="connsiteX0" fmla="*/ 59055 w 57150"/>
                <a:gd name="connsiteY0" fmla="*/ 34290 h 66675"/>
                <a:gd name="connsiteX1" fmla="*/ 29528 w 57150"/>
                <a:gd name="connsiteY1" fmla="*/ 68580 h 66675"/>
                <a:gd name="connsiteX2" fmla="*/ 0 w 57150"/>
                <a:gd name="connsiteY2" fmla="*/ 34290 h 66675"/>
                <a:gd name="connsiteX3" fmla="*/ 29528 w 57150"/>
                <a:gd name="connsiteY3" fmla="*/ 0 h 66675"/>
                <a:gd name="connsiteX4" fmla="*/ 59055 w 57150"/>
                <a:gd name="connsiteY4" fmla="*/ 3429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66675">
                  <a:moveTo>
                    <a:pt x="59055" y="34290"/>
                  </a:moveTo>
                  <a:cubicBezTo>
                    <a:pt x="59055" y="53340"/>
                    <a:pt x="45720" y="68580"/>
                    <a:pt x="29528" y="68580"/>
                  </a:cubicBezTo>
                  <a:cubicBezTo>
                    <a:pt x="13335" y="68580"/>
                    <a:pt x="0" y="53340"/>
                    <a:pt x="0" y="34290"/>
                  </a:cubicBezTo>
                  <a:cubicBezTo>
                    <a:pt x="0" y="15240"/>
                    <a:pt x="13335" y="0"/>
                    <a:pt x="29528" y="0"/>
                  </a:cubicBezTo>
                  <a:cubicBezTo>
                    <a:pt x="45720" y="953"/>
                    <a:pt x="59055" y="16192"/>
                    <a:pt x="59055" y="3429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074AFF2-910B-4A6A-9387-94346A00F15C}"/>
                </a:ext>
              </a:extLst>
            </p:cNvPr>
            <p:cNvSpPr/>
            <p:nvPr/>
          </p:nvSpPr>
          <p:spPr>
            <a:xfrm>
              <a:off x="5801832" y="2168794"/>
              <a:ext cx="76200" cy="161925"/>
            </a:xfrm>
            <a:custGeom>
              <a:avLst/>
              <a:gdLst>
                <a:gd name="connsiteX0" fmla="*/ 60806 w 76200"/>
                <a:gd name="connsiteY0" fmla="*/ 166735 h 161925"/>
                <a:gd name="connsiteX1" fmla="*/ 64616 w 76200"/>
                <a:gd name="connsiteY1" fmla="*/ 137208 h 161925"/>
                <a:gd name="connsiteX2" fmla="*/ 81761 w 76200"/>
                <a:gd name="connsiteY2" fmla="*/ 86725 h 161925"/>
                <a:gd name="connsiteX3" fmla="*/ 69378 w 76200"/>
                <a:gd name="connsiteY3" fmla="*/ 50530 h 161925"/>
                <a:gd name="connsiteX4" fmla="*/ 61758 w 76200"/>
                <a:gd name="connsiteY4" fmla="*/ 79105 h 161925"/>
                <a:gd name="connsiteX5" fmla="*/ 36041 w 76200"/>
                <a:gd name="connsiteY5" fmla="*/ 1953 h 161925"/>
                <a:gd name="connsiteX6" fmla="*/ 798 w 76200"/>
                <a:gd name="connsiteY6" fmla="*/ 55293 h 161925"/>
                <a:gd name="connsiteX7" fmla="*/ 22706 w 76200"/>
                <a:gd name="connsiteY7" fmla="*/ 162925 h 161925"/>
                <a:gd name="connsiteX8" fmla="*/ 60806 w 76200"/>
                <a:gd name="connsiteY8" fmla="*/ 16673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161925">
                  <a:moveTo>
                    <a:pt x="60806" y="166735"/>
                  </a:moveTo>
                  <a:cubicBezTo>
                    <a:pt x="60806" y="166735"/>
                    <a:pt x="61758" y="148638"/>
                    <a:pt x="64616" y="137208"/>
                  </a:cubicBezTo>
                  <a:cubicBezTo>
                    <a:pt x="66521" y="124825"/>
                    <a:pt x="79856" y="113395"/>
                    <a:pt x="81761" y="86725"/>
                  </a:cubicBezTo>
                  <a:cubicBezTo>
                    <a:pt x="83666" y="60055"/>
                    <a:pt x="76998" y="45768"/>
                    <a:pt x="69378" y="50530"/>
                  </a:cubicBezTo>
                  <a:cubicBezTo>
                    <a:pt x="61758" y="55293"/>
                    <a:pt x="65568" y="65770"/>
                    <a:pt x="61758" y="79105"/>
                  </a:cubicBezTo>
                  <a:cubicBezTo>
                    <a:pt x="52233" y="38148"/>
                    <a:pt x="51281" y="15288"/>
                    <a:pt x="36041" y="1953"/>
                  </a:cubicBezTo>
                  <a:cubicBezTo>
                    <a:pt x="31278" y="-3762"/>
                    <a:pt x="-5869" y="48"/>
                    <a:pt x="798" y="55293"/>
                  </a:cubicBezTo>
                  <a:cubicBezTo>
                    <a:pt x="7466" y="110538"/>
                    <a:pt x="23658" y="143875"/>
                    <a:pt x="22706" y="162925"/>
                  </a:cubicBezTo>
                  <a:cubicBezTo>
                    <a:pt x="39851" y="174355"/>
                    <a:pt x="60806" y="166735"/>
                    <a:pt x="60806" y="166735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1D71867-6426-4535-BEBA-03D8B7216E18}"/>
                </a:ext>
              </a:extLst>
            </p:cNvPr>
            <p:cNvSpPr/>
            <p:nvPr/>
          </p:nvSpPr>
          <p:spPr>
            <a:xfrm>
              <a:off x="5810250" y="2303145"/>
              <a:ext cx="257175" cy="314325"/>
            </a:xfrm>
            <a:custGeom>
              <a:avLst/>
              <a:gdLst>
                <a:gd name="connsiteX0" fmla="*/ 240030 w 257175"/>
                <a:gd name="connsiteY0" fmla="*/ 59055 h 314325"/>
                <a:gd name="connsiteX1" fmla="*/ 126683 w 257175"/>
                <a:gd name="connsiteY1" fmla="*/ 205740 h 314325"/>
                <a:gd name="connsiteX2" fmla="*/ 66675 w 257175"/>
                <a:gd name="connsiteY2" fmla="*/ 0 h 314325"/>
                <a:gd name="connsiteX3" fmla="*/ 0 w 257175"/>
                <a:gd name="connsiteY3" fmla="*/ 11430 h 314325"/>
                <a:gd name="connsiteX4" fmla="*/ 56197 w 257175"/>
                <a:gd name="connsiteY4" fmla="*/ 290513 h 314325"/>
                <a:gd name="connsiteX5" fmla="*/ 253365 w 257175"/>
                <a:gd name="connsiteY5" fmla="*/ 183832 h 314325"/>
                <a:gd name="connsiteX6" fmla="*/ 240030 w 257175"/>
                <a:gd name="connsiteY6" fmla="*/ 5905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175" h="314325">
                  <a:moveTo>
                    <a:pt x="240030" y="59055"/>
                  </a:moveTo>
                  <a:cubicBezTo>
                    <a:pt x="240030" y="59055"/>
                    <a:pt x="131445" y="215265"/>
                    <a:pt x="126683" y="205740"/>
                  </a:cubicBezTo>
                  <a:cubicBezTo>
                    <a:pt x="80010" y="121920"/>
                    <a:pt x="66675" y="0"/>
                    <a:pt x="66675" y="0"/>
                  </a:cubicBezTo>
                  <a:lnTo>
                    <a:pt x="0" y="11430"/>
                  </a:lnTo>
                  <a:cubicBezTo>
                    <a:pt x="0" y="11430"/>
                    <a:pt x="29528" y="217170"/>
                    <a:pt x="56197" y="290513"/>
                  </a:cubicBezTo>
                  <a:cubicBezTo>
                    <a:pt x="82867" y="363855"/>
                    <a:pt x="215265" y="271463"/>
                    <a:pt x="253365" y="183832"/>
                  </a:cubicBezTo>
                  <a:cubicBezTo>
                    <a:pt x="273367" y="140017"/>
                    <a:pt x="240030" y="59055"/>
                    <a:pt x="240030" y="59055"/>
                  </a:cubicBezTo>
                  <a:close/>
                </a:path>
              </a:pathLst>
            </a:custGeom>
            <a:solidFill>
              <a:srgbClr val="F45DC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00B6638-30CA-49C7-9337-8901EC335E7B}"/>
                </a:ext>
              </a:extLst>
            </p:cNvPr>
            <p:cNvSpPr/>
            <p:nvPr/>
          </p:nvSpPr>
          <p:spPr>
            <a:xfrm>
              <a:off x="6056367" y="2578655"/>
              <a:ext cx="161925" cy="38100"/>
            </a:xfrm>
            <a:custGeom>
              <a:avLst/>
              <a:gdLst>
                <a:gd name="connsiteX0" fmla="*/ 158695 w 161925"/>
                <a:gd name="connsiteY0" fmla="*/ 714 h 38100"/>
                <a:gd name="connsiteX1" fmla="*/ 86305 w 161925"/>
                <a:gd name="connsiteY1" fmla="*/ 3572 h 38100"/>
                <a:gd name="connsiteX2" fmla="*/ 580 w 161925"/>
                <a:gd name="connsiteY2" fmla="*/ 42624 h 38100"/>
                <a:gd name="connsiteX3" fmla="*/ 61540 w 161925"/>
                <a:gd name="connsiteY3" fmla="*/ 44529 h 38100"/>
                <a:gd name="connsiteX4" fmla="*/ 112023 w 161925"/>
                <a:gd name="connsiteY4" fmla="*/ 40719 h 38100"/>
                <a:gd name="connsiteX5" fmla="*/ 166315 w 161925"/>
                <a:gd name="connsiteY5" fmla="*/ 36909 h 38100"/>
                <a:gd name="connsiteX6" fmla="*/ 158695 w 161925"/>
                <a:gd name="connsiteY6" fmla="*/ 7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38100">
                  <a:moveTo>
                    <a:pt x="158695" y="714"/>
                  </a:moveTo>
                  <a:cubicBezTo>
                    <a:pt x="158695" y="714"/>
                    <a:pt x="109165" y="-2143"/>
                    <a:pt x="86305" y="3572"/>
                  </a:cubicBezTo>
                  <a:cubicBezTo>
                    <a:pt x="62493" y="9287"/>
                    <a:pt x="-7040" y="37862"/>
                    <a:pt x="580" y="42624"/>
                  </a:cubicBezTo>
                  <a:cubicBezTo>
                    <a:pt x="8200" y="47387"/>
                    <a:pt x="42490" y="46434"/>
                    <a:pt x="61540" y="44529"/>
                  </a:cubicBezTo>
                  <a:cubicBezTo>
                    <a:pt x="80590" y="43577"/>
                    <a:pt x="99640" y="47387"/>
                    <a:pt x="112023" y="40719"/>
                  </a:cubicBezTo>
                  <a:cubicBezTo>
                    <a:pt x="124405" y="34052"/>
                    <a:pt x="163458" y="35004"/>
                    <a:pt x="166315" y="36909"/>
                  </a:cubicBezTo>
                  <a:cubicBezTo>
                    <a:pt x="170125" y="39767"/>
                    <a:pt x="158695" y="714"/>
                    <a:pt x="158695" y="714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F4F9540-1170-445B-BD19-23AC82B829E8}"/>
                </a:ext>
              </a:extLst>
            </p:cNvPr>
            <p:cNvSpPr/>
            <p:nvPr/>
          </p:nvSpPr>
          <p:spPr>
            <a:xfrm>
              <a:off x="6210300" y="2358389"/>
              <a:ext cx="285750" cy="266700"/>
            </a:xfrm>
            <a:custGeom>
              <a:avLst/>
              <a:gdLst>
                <a:gd name="connsiteX0" fmla="*/ 0 w 285750"/>
                <a:gd name="connsiteY0" fmla="*/ 212408 h 266700"/>
                <a:gd name="connsiteX1" fmla="*/ 0 w 285750"/>
                <a:gd name="connsiteY1" fmla="*/ 265748 h 266700"/>
                <a:gd name="connsiteX2" fmla="*/ 289560 w 285750"/>
                <a:gd name="connsiteY2" fmla="*/ 265748 h 266700"/>
                <a:gd name="connsiteX3" fmla="*/ 182880 w 285750"/>
                <a:gd name="connsiteY3" fmla="*/ 0 h 266700"/>
                <a:gd name="connsiteX4" fmla="*/ 163830 w 285750"/>
                <a:gd name="connsiteY4" fmla="*/ 127635 h 266700"/>
                <a:gd name="connsiteX5" fmla="*/ 193358 w 285750"/>
                <a:gd name="connsiteY5" fmla="*/ 195263 h 266700"/>
                <a:gd name="connsiteX6" fmla="*/ 0 w 285750"/>
                <a:gd name="connsiteY6" fmla="*/ 21240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266700">
                  <a:moveTo>
                    <a:pt x="0" y="212408"/>
                  </a:moveTo>
                  <a:lnTo>
                    <a:pt x="0" y="265748"/>
                  </a:lnTo>
                  <a:cubicBezTo>
                    <a:pt x="0" y="265748"/>
                    <a:pt x="269558" y="268605"/>
                    <a:pt x="289560" y="265748"/>
                  </a:cubicBezTo>
                  <a:cubicBezTo>
                    <a:pt x="309563" y="262890"/>
                    <a:pt x="228600" y="21908"/>
                    <a:pt x="182880" y="0"/>
                  </a:cubicBezTo>
                  <a:cubicBezTo>
                    <a:pt x="146685" y="34290"/>
                    <a:pt x="163830" y="127635"/>
                    <a:pt x="163830" y="127635"/>
                  </a:cubicBezTo>
                  <a:cubicBezTo>
                    <a:pt x="163830" y="127635"/>
                    <a:pt x="189547" y="187643"/>
                    <a:pt x="193358" y="195263"/>
                  </a:cubicBezTo>
                  <a:cubicBezTo>
                    <a:pt x="196215" y="202883"/>
                    <a:pt x="0" y="212408"/>
                    <a:pt x="0" y="212408"/>
                  </a:cubicBezTo>
                  <a:close/>
                </a:path>
              </a:pathLst>
            </a:custGeom>
            <a:solidFill>
              <a:srgbClr val="F45DC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E1F354F-2EA5-4F62-BC84-1A207C1A2C6F}"/>
                </a:ext>
              </a:extLst>
            </p:cNvPr>
            <p:cNvSpPr/>
            <p:nvPr/>
          </p:nvSpPr>
          <p:spPr>
            <a:xfrm>
              <a:off x="5557449" y="2699438"/>
              <a:ext cx="85725" cy="161925"/>
            </a:xfrm>
            <a:custGeom>
              <a:avLst/>
              <a:gdLst>
                <a:gd name="connsiteX0" fmla="*/ 1341 w 85725"/>
                <a:gd name="connsiteY0" fmla="*/ 155204 h 161925"/>
                <a:gd name="connsiteX1" fmla="*/ 5151 w 85725"/>
                <a:gd name="connsiteY1" fmla="*/ 125676 h 161925"/>
                <a:gd name="connsiteX2" fmla="*/ 1341 w 85725"/>
                <a:gd name="connsiteY2" fmla="*/ 72336 h 161925"/>
                <a:gd name="connsiteX3" fmla="*/ 22296 w 85725"/>
                <a:gd name="connsiteY3" fmla="*/ 39951 h 161925"/>
                <a:gd name="connsiteX4" fmla="*/ 22296 w 85725"/>
                <a:gd name="connsiteY4" fmla="*/ 69479 h 161925"/>
                <a:gd name="connsiteX5" fmla="*/ 66111 w 85725"/>
                <a:gd name="connsiteY5" fmla="*/ 899 h 161925"/>
                <a:gd name="connsiteX6" fmla="*/ 87066 w 85725"/>
                <a:gd name="connsiteY6" fmla="*/ 60906 h 161925"/>
                <a:gd name="connsiteX7" fmla="*/ 39441 w 85725"/>
                <a:gd name="connsiteY7" fmla="*/ 159966 h 161925"/>
                <a:gd name="connsiteX8" fmla="*/ 1341 w 85725"/>
                <a:gd name="connsiteY8" fmla="*/ 15520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161925">
                  <a:moveTo>
                    <a:pt x="1341" y="155204"/>
                  </a:moveTo>
                  <a:cubicBezTo>
                    <a:pt x="1341" y="155204"/>
                    <a:pt x="4199" y="138059"/>
                    <a:pt x="5151" y="125676"/>
                  </a:cubicBezTo>
                  <a:cubicBezTo>
                    <a:pt x="6104" y="113294"/>
                    <a:pt x="-3421" y="99006"/>
                    <a:pt x="1341" y="72336"/>
                  </a:cubicBezTo>
                  <a:cubicBezTo>
                    <a:pt x="6104" y="45666"/>
                    <a:pt x="15629" y="33284"/>
                    <a:pt x="22296" y="39951"/>
                  </a:cubicBezTo>
                  <a:cubicBezTo>
                    <a:pt x="28964" y="46619"/>
                    <a:pt x="22296" y="55191"/>
                    <a:pt x="22296" y="69479"/>
                  </a:cubicBezTo>
                  <a:cubicBezTo>
                    <a:pt x="41346" y="32331"/>
                    <a:pt x="48014" y="10424"/>
                    <a:pt x="66111" y="899"/>
                  </a:cubicBezTo>
                  <a:cubicBezTo>
                    <a:pt x="72779" y="-3864"/>
                    <a:pt x="107069" y="9471"/>
                    <a:pt x="87066" y="60906"/>
                  </a:cubicBezTo>
                  <a:cubicBezTo>
                    <a:pt x="67064" y="113294"/>
                    <a:pt x="43251" y="140916"/>
                    <a:pt x="39441" y="159966"/>
                  </a:cubicBezTo>
                  <a:cubicBezTo>
                    <a:pt x="20391" y="167586"/>
                    <a:pt x="1341" y="155204"/>
                    <a:pt x="1341" y="155204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37F6F89-BFC5-4E5B-B210-273BB183EEAB}"/>
                </a:ext>
              </a:extLst>
            </p:cNvPr>
            <p:cNvSpPr/>
            <p:nvPr/>
          </p:nvSpPr>
          <p:spPr>
            <a:xfrm>
              <a:off x="5312092" y="2838450"/>
              <a:ext cx="295275" cy="533400"/>
            </a:xfrm>
            <a:custGeom>
              <a:avLst/>
              <a:gdLst>
                <a:gd name="connsiteX0" fmla="*/ 0 w 295275"/>
                <a:gd name="connsiteY0" fmla="*/ 408622 h 533400"/>
                <a:gd name="connsiteX1" fmla="*/ 128588 w 295275"/>
                <a:gd name="connsiteY1" fmla="*/ 270510 h 533400"/>
                <a:gd name="connsiteX2" fmla="*/ 231458 w 295275"/>
                <a:gd name="connsiteY2" fmla="*/ 0 h 533400"/>
                <a:gd name="connsiteX3" fmla="*/ 302895 w 295275"/>
                <a:gd name="connsiteY3" fmla="*/ 12383 h 533400"/>
                <a:gd name="connsiteX4" fmla="*/ 219075 w 295275"/>
                <a:gd name="connsiteY4" fmla="*/ 284797 h 533400"/>
                <a:gd name="connsiteX5" fmla="*/ 51435 w 295275"/>
                <a:gd name="connsiteY5" fmla="*/ 531495 h 533400"/>
                <a:gd name="connsiteX6" fmla="*/ 0 w 295275"/>
                <a:gd name="connsiteY6" fmla="*/ 40862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275" h="533400">
                  <a:moveTo>
                    <a:pt x="0" y="408622"/>
                  </a:moveTo>
                  <a:cubicBezTo>
                    <a:pt x="0" y="408622"/>
                    <a:pt x="87630" y="357188"/>
                    <a:pt x="128588" y="270510"/>
                  </a:cubicBezTo>
                  <a:cubicBezTo>
                    <a:pt x="170498" y="183833"/>
                    <a:pt x="231458" y="0"/>
                    <a:pt x="231458" y="0"/>
                  </a:cubicBezTo>
                  <a:lnTo>
                    <a:pt x="302895" y="12383"/>
                  </a:lnTo>
                  <a:cubicBezTo>
                    <a:pt x="302895" y="12383"/>
                    <a:pt x="246698" y="211455"/>
                    <a:pt x="219075" y="284797"/>
                  </a:cubicBezTo>
                  <a:cubicBezTo>
                    <a:pt x="192405" y="358140"/>
                    <a:pt x="76200" y="492442"/>
                    <a:pt x="51435" y="531495"/>
                  </a:cubicBezTo>
                  <a:cubicBezTo>
                    <a:pt x="28575" y="571500"/>
                    <a:pt x="0" y="408622"/>
                    <a:pt x="0" y="408622"/>
                  </a:cubicBezTo>
                  <a:close/>
                </a:path>
              </a:pathLst>
            </a:custGeom>
            <a:solidFill>
              <a:srgbClr val="FF33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036A3E1-22E3-4A78-9C6D-CF93D7BC3519}"/>
                </a:ext>
              </a:extLst>
            </p:cNvPr>
            <p:cNvSpPr/>
            <p:nvPr/>
          </p:nvSpPr>
          <p:spPr>
            <a:xfrm>
              <a:off x="5045393" y="3231565"/>
              <a:ext cx="342900" cy="381000"/>
            </a:xfrm>
            <a:custGeom>
              <a:avLst/>
              <a:gdLst>
                <a:gd name="connsiteX0" fmla="*/ 215265 w 342900"/>
                <a:gd name="connsiteY0" fmla="*/ 1219 h 381000"/>
                <a:gd name="connsiteX1" fmla="*/ 291465 w 342900"/>
                <a:gd name="connsiteY1" fmla="*/ 12649 h 381000"/>
                <a:gd name="connsiteX2" fmla="*/ 344805 w 342900"/>
                <a:gd name="connsiteY2" fmla="*/ 41224 h 381000"/>
                <a:gd name="connsiteX3" fmla="*/ 330518 w 342900"/>
                <a:gd name="connsiteY3" fmla="*/ 156477 h 381000"/>
                <a:gd name="connsiteX4" fmla="*/ 334328 w 342900"/>
                <a:gd name="connsiteY4" fmla="*/ 375552 h 381000"/>
                <a:gd name="connsiteX5" fmla="*/ 40957 w 342900"/>
                <a:gd name="connsiteY5" fmla="*/ 389839 h 381000"/>
                <a:gd name="connsiteX6" fmla="*/ 21907 w 342900"/>
                <a:gd name="connsiteY6" fmla="*/ 167907 h 381000"/>
                <a:gd name="connsiteX7" fmla="*/ 0 w 342900"/>
                <a:gd name="connsiteY7" fmla="*/ 41224 h 381000"/>
                <a:gd name="connsiteX8" fmla="*/ 125730 w 342900"/>
                <a:gd name="connsiteY8" fmla="*/ 267 h 381000"/>
                <a:gd name="connsiteX9" fmla="*/ 215265 w 342900"/>
                <a:gd name="connsiteY9" fmla="*/ 121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381000">
                  <a:moveTo>
                    <a:pt x="215265" y="1219"/>
                  </a:moveTo>
                  <a:cubicBezTo>
                    <a:pt x="215265" y="1219"/>
                    <a:pt x="261937" y="2172"/>
                    <a:pt x="291465" y="12649"/>
                  </a:cubicBezTo>
                  <a:cubicBezTo>
                    <a:pt x="323850" y="25032"/>
                    <a:pt x="336233" y="37414"/>
                    <a:pt x="344805" y="41224"/>
                  </a:cubicBezTo>
                  <a:cubicBezTo>
                    <a:pt x="341947" y="49797"/>
                    <a:pt x="325755" y="123139"/>
                    <a:pt x="330518" y="156477"/>
                  </a:cubicBezTo>
                  <a:cubicBezTo>
                    <a:pt x="335280" y="189814"/>
                    <a:pt x="334328" y="375552"/>
                    <a:pt x="334328" y="375552"/>
                  </a:cubicBezTo>
                  <a:lnTo>
                    <a:pt x="40957" y="389839"/>
                  </a:lnTo>
                  <a:lnTo>
                    <a:pt x="21907" y="167907"/>
                  </a:lnTo>
                  <a:cubicBezTo>
                    <a:pt x="21907" y="167907"/>
                    <a:pt x="18097" y="69799"/>
                    <a:pt x="0" y="41224"/>
                  </a:cubicBezTo>
                  <a:cubicBezTo>
                    <a:pt x="13335" y="16459"/>
                    <a:pt x="110490" y="2172"/>
                    <a:pt x="125730" y="267"/>
                  </a:cubicBezTo>
                  <a:cubicBezTo>
                    <a:pt x="140970" y="-686"/>
                    <a:pt x="215265" y="1219"/>
                    <a:pt x="215265" y="1219"/>
                  </a:cubicBezTo>
                  <a:close/>
                </a:path>
              </a:pathLst>
            </a:custGeom>
            <a:solidFill>
              <a:srgbClr val="FF33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A95A45-FB5C-4EA0-BA8C-152D7ED0B657}"/>
                </a:ext>
              </a:extLst>
            </p:cNvPr>
            <p:cNvSpPr/>
            <p:nvPr/>
          </p:nvSpPr>
          <p:spPr>
            <a:xfrm>
              <a:off x="5078692" y="3628072"/>
              <a:ext cx="323850" cy="133350"/>
            </a:xfrm>
            <a:custGeom>
              <a:avLst/>
              <a:gdLst>
                <a:gd name="connsiteX0" fmla="*/ 324840 w 323850"/>
                <a:gd name="connsiteY0" fmla="*/ 135255 h 133350"/>
                <a:gd name="connsiteX1" fmla="*/ 46710 w 323850"/>
                <a:gd name="connsiteY1" fmla="*/ 137160 h 133350"/>
                <a:gd name="connsiteX2" fmla="*/ 3848 w 323850"/>
                <a:gd name="connsiteY2" fmla="*/ 1905 h 133350"/>
                <a:gd name="connsiteX3" fmla="*/ 311505 w 323850"/>
                <a:gd name="connsiteY3" fmla="*/ 0 h 133350"/>
                <a:gd name="connsiteX4" fmla="*/ 324840 w 323850"/>
                <a:gd name="connsiteY4" fmla="*/ 13525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133350">
                  <a:moveTo>
                    <a:pt x="324840" y="135255"/>
                  </a:moveTo>
                  <a:cubicBezTo>
                    <a:pt x="324840" y="135255"/>
                    <a:pt x="222923" y="94298"/>
                    <a:pt x="46710" y="137160"/>
                  </a:cubicBezTo>
                  <a:cubicBezTo>
                    <a:pt x="-19012" y="78105"/>
                    <a:pt x="3848" y="1905"/>
                    <a:pt x="3848" y="1905"/>
                  </a:cubicBezTo>
                  <a:lnTo>
                    <a:pt x="311505" y="0"/>
                  </a:lnTo>
                  <a:lnTo>
                    <a:pt x="324840" y="135255"/>
                  </a:lnTo>
                  <a:close/>
                </a:path>
              </a:pathLst>
            </a:custGeom>
            <a:solidFill>
              <a:srgbClr val="151E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2C710BE-28FF-4A4E-9F56-0A0E1FDD56E9}"/>
                </a:ext>
              </a:extLst>
            </p:cNvPr>
            <p:cNvSpPr/>
            <p:nvPr/>
          </p:nvSpPr>
          <p:spPr>
            <a:xfrm>
              <a:off x="5085009" y="2956148"/>
              <a:ext cx="266700" cy="285750"/>
            </a:xfrm>
            <a:custGeom>
              <a:avLst/>
              <a:gdLst>
                <a:gd name="connsiteX0" fmla="*/ 164219 w 266700"/>
                <a:gd name="connsiteY0" fmla="*/ 4221 h 285750"/>
                <a:gd name="connsiteX1" fmla="*/ 228036 w 266700"/>
                <a:gd name="connsiteY1" fmla="*/ 61371 h 285750"/>
                <a:gd name="connsiteX2" fmla="*/ 249944 w 266700"/>
                <a:gd name="connsiteY2" fmla="*/ 272826 h 285750"/>
                <a:gd name="connsiteX3" fmla="*/ 72779 w 266700"/>
                <a:gd name="connsiteY3" fmla="*/ 292829 h 285750"/>
                <a:gd name="connsiteX4" fmla="*/ 389 w 266700"/>
                <a:gd name="connsiteY4" fmla="*/ 245204 h 285750"/>
                <a:gd name="connsiteX5" fmla="*/ 26106 w 266700"/>
                <a:gd name="connsiteY5" fmla="*/ 70896 h 285750"/>
                <a:gd name="connsiteX6" fmla="*/ 164219 w 266700"/>
                <a:gd name="connsiteY6" fmla="*/ 422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285750">
                  <a:moveTo>
                    <a:pt x="164219" y="4221"/>
                  </a:moveTo>
                  <a:cubicBezTo>
                    <a:pt x="164219" y="4221"/>
                    <a:pt x="202319" y="-10066"/>
                    <a:pt x="228036" y="61371"/>
                  </a:cubicBezTo>
                  <a:cubicBezTo>
                    <a:pt x="253754" y="132809"/>
                    <a:pt x="299474" y="246156"/>
                    <a:pt x="249944" y="272826"/>
                  </a:cubicBezTo>
                  <a:cubicBezTo>
                    <a:pt x="200414" y="300449"/>
                    <a:pt x="115641" y="293781"/>
                    <a:pt x="72779" y="292829"/>
                  </a:cubicBezTo>
                  <a:cubicBezTo>
                    <a:pt x="29916" y="291876"/>
                    <a:pt x="3246" y="278541"/>
                    <a:pt x="389" y="245204"/>
                  </a:cubicBezTo>
                  <a:cubicBezTo>
                    <a:pt x="-2469" y="211866"/>
                    <a:pt x="10866" y="107091"/>
                    <a:pt x="26106" y="70896"/>
                  </a:cubicBezTo>
                  <a:cubicBezTo>
                    <a:pt x="43251" y="34701"/>
                    <a:pt x="75636" y="-14829"/>
                    <a:pt x="164219" y="4221"/>
                  </a:cubicBez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C83A226-A8CF-42DB-B90E-E037713CE2F5}"/>
                </a:ext>
              </a:extLst>
            </p:cNvPr>
            <p:cNvSpPr/>
            <p:nvPr/>
          </p:nvSpPr>
          <p:spPr>
            <a:xfrm>
              <a:off x="5108439" y="3102129"/>
              <a:ext cx="28575" cy="47625"/>
            </a:xfrm>
            <a:custGeom>
              <a:avLst/>
              <a:gdLst>
                <a:gd name="connsiteX0" fmla="*/ 23631 w 28575"/>
                <a:gd name="connsiteY0" fmla="*/ 13498 h 47625"/>
                <a:gd name="connsiteX1" fmla="*/ 2676 w 28575"/>
                <a:gd name="connsiteY1" fmla="*/ 1116 h 47625"/>
                <a:gd name="connsiteX2" fmla="*/ 30298 w 28575"/>
                <a:gd name="connsiteY2" fmla="*/ 47788 h 47625"/>
                <a:gd name="connsiteX3" fmla="*/ 23631 w 28575"/>
                <a:gd name="connsiteY3" fmla="*/ 1349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23631" y="13498"/>
                  </a:moveTo>
                  <a:cubicBezTo>
                    <a:pt x="23631" y="13498"/>
                    <a:pt x="15058" y="-4599"/>
                    <a:pt x="2676" y="1116"/>
                  </a:cubicBezTo>
                  <a:cubicBezTo>
                    <a:pt x="-9707" y="6831"/>
                    <a:pt x="24583" y="74458"/>
                    <a:pt x="30298" y="47788"/>
                  </a:cubicBezTo>
                  <a:cubicBezTo>
                    <a:pt x="29346" y="23976"/>
                    <a:pt x="23631" y="13498"/>
                    <a:pt x="23631" y="13498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B21C026-B268-4453-817D-CDD4346A484A}"/>
                </a:ext>
              </a:extLst>
            </p:cNvPr>
            <p:cNvSpPr/>
            <p:nvPr/>
          </p:nvSpPr>
          <p:spPr>
            <a:xfrm>
              <a:off x="5288280" y="3102129"/>
              <a:ext cx="28575" cy="47625"/>
            </a:xfrm>
            <a:custGeom>
              <a:avLst/>
              <a:gdLst>
                <a:gd name="connsiteX0" fmla="*/ 6668 w 28575"/>
                <a:gd name="connsiteY0" fmla="*/ 13498 h 47625"/>
                <a:gd name="connsiteX1" fmla="*/ 27623 w 28575"/>
                <a:gd name="connsiteY1" fmla="*/ 1116 h 47625"/>
                <a:gd name="connsiteX2" fmla="*/ 0 w 28575"/>
                <a:gd name="connsiteY2" fmla="*/ 47788 h 47625"/>
                <a:gd name="connsiteX3" fmla="*/ 6668 w 28575"/>
                <a:gd name="connsiteY3" fmla="*/ 1349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6668" y="13498"/>
                  </a:moveTo>
                  <a:cubicBezTo>
                    <a:pt x="6668" y="13498"/>
                    <a:pt x="15240" y="-4599"/>
                    <a:pt x="27623" y="1116"/>
                  </a:cubicBezTo>
                  <a:cubicBezTo>
                    <a:pt x="40005" y="6831"/>
                    <a:pt x="5715" y="74458"/>
                    <a:pt x="0" y="47788"/>
                  </a:cubicBezTo>
                  <a:cubicBezTo>
                    <a:pt x="953" y="23976"/>
                    <a:pt x="6668" y="13498"/>
                    <a:pt x="6668" y="13498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F1D938A-62C2-4E7A-84A6-092950FD0D0A}"/>
                </a:ext>
              </a:extLst>
            </p:cNvPr>
            <p:cNvSpPr/>
            <p:nvPr/>
          </p:nvSpPr>
          <p:spPr>
            <a:xfrm>
              <a:off x="5130165" y="2986667"/>
              <a:ext cx="161925" cy="228600"/>
            </a:xfrm>
            <a:custGeom>
              <a:avLst/>
              <a:gdLst>
                <a:gd name="connsiteX0" fmla="*/ 164783 w 161925"/>
                <a:gd name="connsiteY0" fmla="*/ 103243 h 228600"/>
                <a:gd name="connsiteX1" fmla="*/ 142875 w 161925"/>
                <a:gd name="connsiteY1" fmla="*/ 192778 h 228600"/>
                <a:gd name="connsiteX2" fmla="*/ 79058 w 161925"/>
                <a:gd name="connsiteY2" fmla="*/ 234688 h 228600"/>
                <a:gd name="connsiteX3" fmla="*/ 18098 w 161925"/>
                <a:gd name="connsiteY3" fmla="*/ 188968 h 228600"/>
                <a:gd name="connsiteX4" fmla="*/ 0 w 161925"/>
                <a:gd name="connsiteY4" fmla="*/ 97528 h 228600"/>
                <a:gd name="connsiteX5" fmla="*/ 102870 w 161925"/>
                <a:gd name="connsiteY5" fmla="*/ 373 h 228600"/>
                <a:gd name="connsiteX6" fmla="*/ 164783 w 161925"/>
                <a:gd name="connsiteY6" fmla="*/ 10324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28600">
                  <a:moveTo>
                    <a:pt x="164783" y="103243"/>
                  </a:moveTo>
                  <a:cubicBezTo>
                    <a:pt x="164783" y="103243"/>
                    <a:pt x="169545" y="161345"/>
                    <a:pt x="142875" y="192778"/>
                  </a:cubicBezTo>
                  <a:cubicBezTo>
                    <a:pt x="121920" y="218495"/>
                    <a:pt x="100013" y="234688"/>
                    <a:pt x="79058" y="234688"/>
                  </a:cubicBezTo>
                  <a:cubicBezTo>
                    <a:pt x="58102" y="234688"/>
                    <a:pt x="32385" y="212780"/>
                    <a:pt x="18098" y="188968"/>
                  </a:cubicBezTo>
                  <a:cubicBezTo>
                    <a:pt x="3810" y="166108"/>
                    <a:pt x="0" y="116578"/>
                    <a:pt x="0" y="97528"/>
                  </a:cubicBezTo>
                  <a:cubicBezTo>
                    <a:pt x="0" y="78478"/>
                    <a:pt x="23813" y="-6295"/>
                    <a:pt x="102870" y="373"/>
                  </a:cubicBezTo>
                  <a:cubicBezTo>
                    <a:pt x="165735" y="4183"/>
                    <a:pt x="164783" y="103243"/>
                    <a:pt x="164783" y="103243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1016601-9AD4-4C80-8D6B-85E6CD4AE589}"/>
                </a:ext>
              </a:extLst>
            </p:cNvPr>
            <p:cNvSpPr/>
            <p:nvPr/>
          </p:nvSpPr>
          <p:spPr>
            <a:xfrm>
              <a:off x="5120390" y="2972742"/>
              <a:ext cx="180975" cy="133350"/>
            </a:xfrm>
            <a:custGeom>
              <a:avLst/>
              <a:gdLst>
                <a:gd name="connsiteX0" fmla="*/ 133600 w 180975"/>
                <a:gd name="connsiteY0" fmla="*/ 47635 h 133350"/>
                <a:gd name="connsiteX1" fmla="*/ 9775 w 180975"/>
                <a:gd name="connsiteY1" fmla="*/ 137170 h 133350"/>
                <a:gd name="connsiteX2" fmla="*/ 250 w 180975"/>
                <a:gd name="connsiteY2" fmla="*/ 100023 h 133350"/>
                <a:gd name="connsiteX3" fmla="*/ 112646 w 180975"/>
                <a:gd name="connsiteY3" fmla="*/ 10 h 133350"/>
                <a:gd name="connsiteX4" fmla="*/ 178368 w 180975"/>
                <a:gd name="connsiteY4" fmla="*/ 136218 h 133350"/>
                <a:gd name="connsiteX5" fmla="*/ 133600 w 180975"/>
                <a:gd name="connsiteY5" fmla="*/ 4763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133350">
                  <a:moveTo>
                    <a:pt x="133600" y="47635"/>
                  </a:moveTo>
                  <a:cubicBezTo>
                    <a:pt x="133600" y="47635"/>
                    <a:pt x="70736" y="112405"/>
                    <a:pt x="9775" y="137170"/>
                  </a:cubicBezTo>
                  <a:cubicBezTo>
                    <a:pt x="7871" y="134313"/>
                    <a:pt x="-1654" y="136218"/>
                    <a:pt x="250" y="100023"/>
                  </a:cubicBezTo>
                  <a:cubicBezTo>
                    <a:pt x="2155" y="63828"/>
                    <a:pt x="49781" y="-942"/>
                    <a:pt x="112646" y="10"/>
                  </a:cubicBezTo>
                  <a:cubicBezTo>
                    <a:pt x="175511" y="1915"/>
                    <a:pt x="187893" y="96213"/>
                    <a:pt x="178368" y="136218"/>
                  </a:cubicBezTo>
                  <a:cubicBezTo>
                    <a:pt x="163128" y="125740"/>
                    <a:pt x="135506" y="60970"/>
                    <a:pt x="133600" y="47635"/>
                  </a:cubicBez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7C80660-FAB1-48EB-96B4-C320864A93B1}"/>
                </a:ext>
              </a:extLst>
            </p:cNvPr>
            <p:cNvSpPr/>
            <p:nvPr/>
          </p:nvSpPr>
          <p:spPr>
            <a:xfrm>
              <a:off x="5161598" y="3191298"/>
              <a:ext cx="104775" cy="76200"/>
            </a:xfrm>
            <a:custGeom>
              <a:avLst/>
              <a:gdLst>
                <a:gd name="connsiteX0" fmla="*/ 87630 w 104775"/>
                <a:gd name="connsiteY0" fmla="*/ 3387 h 76200"/>
                <a:gd name="connsiteX1" fmla="*/ 110490 w 104775"/>
                <a:gd name="connsiteY1" fmla="*/ 55774 h 76200"/>
                <a:gd name="connsiteX2" fmla="*/ 48577 w 104775"/>
                <a:gd name="connsiteY2" fmla="*/ 81492 h 76200"/>
                <a:gd name="connsiteX3" fmla="*/ 0 w 104775"/>
                <a:gd name="connsiteY3" fmla="*/ 57679 h 76200"/>
                <a:gd name="connsiteX4" fmla="*/ 13335 w 104775"/>
                <a:gd name="connsiteY4" fmla="*/ 3387 h 76200"/>
                <a:gd name="connsiteX5" fmla="*/ 87630 w 104775"/>
                <a:gd name="connsiteY5" fmla="*/ 338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76200">
                  <a:moveTo>
                    <a:pt x="87630" y="3387"/>
                  </a:moveTo>
                  <a:cubicBezTo>
                    <a:pt x="87630" y="3387"/>
                    <a:pt x="88582" y="32914"/>
                    <a:pt x="110490" y="55774"/>
                  </a:cubicBezTo>
                  <a:cubicBezTo>
                    <a:pt x="83820" y="78634"/>
                    <a:pt x="69532" y="82444"/>
                    <a:pt x="48577" y="81492"/>
                  </a:cubicBezTo>
                  <a:cubicBezTo>
                    <a:pt x="26670" y="79587"/>
                    <a:pt x="0" y="57679"/>
                    <a:pt x="0" y="57679"/>
                  </a:cubicBezTo>
                  <a:cubicBezTo>
                    <a:pt x="0" y="57679"/>
                    <a:pt x="18098" y="36724"/>
                    <a:pt x="13335" y="3387"/>
                  </a:cubicBezTo>
                  <a:cubicBezTo>
                    <a:pt x="32385" y="-4233"/>
                    <a:pt x="87630" y="3387"/>
                    <a:pt x="87630" y="3387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4611B02-1876-477A-B154-00C415E157A7}"/>
                </a:ext>
              </a:extLst>
            </p:cNvPr>
            <p:cNvSpPr/>
            <p:nvPr/>
          </p:nvSpPr>
          <p:spPr>
            <a:xfrm>
              <a:off x="4881426" y="3272790"/>
              <a:ext cx="219075" cy="323850"/>
            </a:xfrm>
            <a:custGeom>
              <a:avLst/>
              <a:gdLst>
                <a:gd name="connsiteX0" fmla="*/ 163967 w 219075"/>
                <a:gd name="connsiteY0" fmla="*/ 0 h 323850"/>
                <a:gd name="connsiteX1" fmla="*/ 1089 w 219075"/>
                <a:gd name="connsiteY1" fmla="*/ 241935 h 323850"/>
                <a:gd name="connsiteX2" fmla="*/ 219212 w 219075"/>
                <a:gd name="connsiteY2" fmla="*/ 323850 h 323850"/>
                <a:gd name="connsiteX3" fmla="*/ 213497 w 219075"/>
                <a:gd name="connsiteY3" fmla="*/ 268605 h 323850"/>
                <a:gd name="connsiteX4" fmla="*/ 112532 w 219075"/>
                <a:gd name="connsiteY4" fmla="*/ 222885 h 323850"/>
                <a:gd name="connsiteX5" fmla="*/ 183969 w 219075"/>
                <a:gd name="connsiteY5" fmla="*/ 105727 h 323850"/>
                <a:gd name="connsiteX6" fmla="*/ 163967 w 219075"/>
                <a:gd name="connsiteY6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23850">
                  <a:moveTo>
                    <a:pt x="163967" y="0"/>
                  </a:moveTo>
                  <a:cubicBezTo>
                    <a:pt x="163967" y="0"/>
                    <a:pt x="18234" y="175260"/>
                    <a:pt x="1089" y="241935"/>
                  </a:cubicBezTo>
                  <a:cubicBezTo>
                    <a:pt x="-17961" y="308610"/>
                    <a:pt x="219212" y="323850"/>
                    <a:pt x="219212" y="323850"/>
                  </a:cubicBezTo>
                  <a:lnTo>
                    <a:pt x="213497" y="268605"/>
                  </a:lnTo>
                  <a:cubicBezTo>
                    <a:pt x="213497" y="268605"/>
                    <a:pt x="115389" y="232410"/>
                    <a:pt x="112532" y="222885"/>
                  </a:cubicBezTo>
                  <a:cubicBezTo>
                    <a:pt x="109674" y="213360"/>
                    <a:pt x="183969" y="105727"/>
                    <a:pt x="183969" y="105727"/>
                  </a:cubicBezTo>
                  <a:cubicBezTo>
                    <a:pt x="183969" y="105727"/>
                    <a:pt x="179207" y="20002"/>
                    <a:pt x="163967" y="0"/>
                  </a:cubicBezTo>
                  <a:close/>
                </a:path>
              </a:pathLst>
            </a:custGeom>
            <a:solidFill>
              <a:srgbClr val="FF33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D6AA004-71B9-4303-8A5C-87348566A350}"/>
                </a:ext>
              </a:extLst>
            </p:cNvPr>
            <p:cNvSpPr/>
            <p:nvPr/>
          </p:nvSpPr>
          <p:spPr>
            <a:xfrm>
              <a:off x="5192221" y="4110990"/>
              <a:ext cx="114300" cy="209550"/>
            </a:xfrm>
            <a:custGeom>
              <a:avLst/>
              <a:gdLst>
                <a:gd name="connsiteX0" fmla="*/ 9381 w 114300"/>
                <a:gd name="connsiteY0" fmla="*/ 11430 h 209550"/>
                <a:gd name="connsiteX1" fmla="*/ 6524 w 114300"/>
                <a:gd name="connsiteY1" fmla="*/ 69532 h 209550"/>
                <a:gd name="connsiteX2" fmla="*/ 109394 w 114300"/>
                <a:gd name="connsiteY2" fmla="*/ 216217 h 209550"/>
                <a:gd name="connsiteX3" fmla="*/ 117014 w 114300"/>
                <a:gd name="connsiteY3" fmla="*/ 159067 h 209550"/>
                <a:gd name="connsiteX4" fmla="*/ 44624 w 114300"/>
                <a:gd name="connsiteY4" fmla="*/ 0 h 209550"/>
                <a:gd name="connsiteX5" fmla="*/ 9381 w 114300"/>
                <a:gd name="connsiteY5" fmla="*/ 1143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209550">
                  <a:moveTo>
                    <a:pt x="9381" y="11430"/>
                  </a:moveTo>
                  <a:cubicBezTo>
                    <a:pt x="9381" y="11430"/>
                    <a:pt x="-9669" y="36195"/>
                    <a:pt x="6524" y="69532"/>
                  </a:cubicBezTo>
                  <a:cubicBezTo>
                    <a:pt x="23669" y="102870"/>
                    <a:pt x="54149" y="196215"/>
                    <a:pt x="109394" y="216217"/>
                  </a:cubicBezTo>
                  <a:cubicBezTo>
                    <a:pt x="121776" y="220028"/>
                    <a:pt x="121776" y="191453"/>
                    <a:pt x="117014" y="159067"/>
                  </a:cubicBezTo>
                  <a:cubicBezTo>
                    <a:pt x="111299" y="126682"/>
                    <a:pt x="79866" y="16192"/>
                    <a:pt x="44624" y="0"/>
                  </a:cubicBezTo>
                  <a:cubicBezTo>
                    <a:pt x="15096" y="9525"/>
                    <a:pt x="9381" y="11430"/>
                    <a:pt x="9381" y="11430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63FA7E9-AD38-4FEF-8C5C-CBD07A257BEC}"/>
                </a:ext>
              </a:extLst>
            </p:cNvPr>
            <p:cNvSpPr/>
            <p:nvPr/>
          </p:nvSpPr>
          <p:spPr>
            <a:xfrm>
              <a:off x="5170170" y="4042950"/>
              <a:ext cx="95250" cy="142875"/>
            </a:xfrm>
            <a:custGeom>
              <a:avLst/>
              <a:gdLst>
                <a:gd name="connsiteX0" fmla="*/ 0 w 95250"/>
                <a:gd name="connsiteY0" fmla="*/ 13747 h 142875"/>
                <a:gd name="connsiteX1" fmla="*/ 27622 w 95250"/>
                <a:gd name="connsiteY1" fmla="*/ 102330 h 142875"/>
                <a:gd name="connsiteX2" fmla="*/ 79057 w 95250"/>
                <a:gd name="connsiteY2" fmla="*/ 148050 h 142875"/>
                <a:gd name="connsiteX3" fmla="*/ 89535 w 95250"/>
                <a:gd name="connsiteY3" fmla="*/ 91852 h 142875"/>
                <a:gd name="connsiteX4" fmla="*/ 50482 w 95250"/>
                <a:gd name="connsiteY4" fmla="*/ 8032 h 142875"/>
                <a:gd name="connsiteX5" fmla="*/ 0 w 95250"/>
                <a:gd name="connsiteY5" fmla="*/ 1374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42875">
                  <a:moveTo>
                    <a:pt x="0" y="13747"/>
                  </a:moveTo>
                  <a:cubicBezTo>
                    <a:pt x="0" y="13747"/>
                    <a:pt x="23813" y="84232"/>
                    <a:pt x="27622" y="102330"/>
                  </a:cubicBezTo>
                  <a:cubicBezTo>
                    <a:pt x="30480" y="120427"/>
                    <a:pt x="45720" y="159480"/>
                    <a:pt x="79057" y="148050"/>
                  </a:cubicBezTo>
                  <a:cubicBezTo>
                    <a:pt x="112395" y="136619"/>
                    <a:pt x="97155" y="102330"/>
                    <a:pt x="89535" y="91852"/>
                  </a:cubicBezTo>
                  <a:cubicBezTo>
                    <a:pt x="80963" y="81375"/>
                    <a:pt x="56197" y="28035"/>
                    <a:pt x="50482" y="8032"/>
                  </a:cubicBezTo>
                  <a:cubicBezTo>
                    <a:pt x="43815" y="-12923"/>
                    <a:pt x="0" y="13747"/>
                    <a:pt x="0" y="13747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FAD543E-AC6A-442A-A963-B3E2A8CE6005}"/>
                </a:ext>
              </a:extLst>
            </p:cNvPr>
            <p:cNvSpPr/>
            <p:nvPr/>
          </p:nvSpPr>
          <p:spPr>
            <a:xfrm>
              <a:off x="5031573" y="3627209"/>
              <a:ext cx="190500" cy="438150"/>
            </a:xfrm>
            <a:custGeom>
              <a:avLst/>
              <a:gdLst>
                <a:gd name="connsiteX0" fmla="*/ 196699 w 190500"/>
                <a:gd name="connsiteY0" fmla="*/ 424726 h 438150"/>
                <a:gd name="connsiteX1" fmla="*/ 159552 w 190500"/>
                <a:gd name="connsiteY1" fmla="*/ 279946 h 438150"/>
                <a:gd name="connsiteX2" fmla="*/ 49062 w 190500"/>
                <a:gd name="connsiteY2" fmla="*/ 863 h 438150"/>
                <a:gd name="connsiteX3" fmla="*/ 17629 w 190500"/>
                <a:gd name="connsiteY3" fmla="*/ 157073 h 438150"/>
                <a:gd name="connsiteX4" fmla="*/ 130024 w 190500"/>
                <a:gd name="connsiteY4" fmla="*/ 438060 h 438150"/>
                <a:gd name="connsiteX5" fmla="*/ 196699 w 190500"/>
                <a:gd name="connsiteY5" fmla="*/ 424726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0" h="438150">
                  <a:moveTo>
                    <a:pt x="196699" y="424726"/>
                  </a:moveTo>
                  <a:cubicBezTo>
                    <a:pt x="196699" y="424726"/>
                    <a:pt x="173839" y="362813"/>
                    <a:pt x="159552" y="279946"/>
                  </a:cubicBezTo>
                  <a:cubicBezTo>
                    <a:pt x="145264" y="198031"/>
                    <a:pt x="113832" y="13246"/>
                    <a:pt x="49062" y="863"/>
                  </a:cubicBezTo>
                  <a:cubicBezTo>
                    <a:pt x="-15708" y="-10567"/>
                    <a:pt x="-5231" y="94208"/>
                    <a:pt x="17629" y="157073"/>
                  </a:cubicBezTo>
                  <a:cubicBezTo>
                    <a:pt x="41442" y="219938"/>
                    <a:pt x="130024" y="438060"/>
                    <a:pt x="130024" y="438060"/>
                  </a:cubicBezTo>
                  <a:cubicBezTo>
                    <a:pt x="130024" y="438060"/>
                    <a:pt x="154789" y="449491"/>
                    <a:pt x="196699" y="424726"/>
                  </a:cubicBezTo>
                  <a:close/>
                </a:path>
              </a:pathLst>
            </a:custGeom>
            <a:solidFill>
              <a:srgbClr val="212D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DA17DFA-E88A-4351-984B-CCB7444A36C3}"/>
                </a:ext>
              </a:extLst>
            </p:cNvPr>
            <p:cNvSpPr/>
            <p:nvPr/>
          </p:nvSpPr>
          <p:spPr>
            <a:xfrm>
              <a:off x="5169127" y="4110990"/>
              <a:ext cx="114300" cy="209550"/>
            </a:xfrm>
            <a:custGeom>
              <a:avLst/>
              <a:gdLst>
                <a:gd name="connsiteX0" fmla="*/ 110581 w 114300"/>
                <a:gd name="connsiteY0" fmla="*/ 11430 h 209550"/>
                <a:gd name="connsiteX1" fmla="*/ 113438 w 114300"/>
                <a:gd name="connsiteY1" fmla="*/ 69532 h 209550"/>
                <a:gd name="connsiteX2" fmla="*/ 10568 w 114300"/>
                <a:gd name="connsiteY2" fmla="*/ 215265 h 209550"/>
                <a:gd name="connsiteX3" fmla="*/ 2948 w 114300"/>
                <a:gd name="connsiteY3" fmla="*/ 158115 h 209550"/>
                <a:gd name="connsiteX4" fmla="*/ 74386 w 114300"/>
                <a:gd name="connsiteY4" fmla="*/ 0 h 209550"/>
                <a:gd name="connsiteX5" fmla="*/ 110581 w 114300"/>
                <a:gd name="connsiteY5" fmla="*/ 1143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209550">
                  <a:moveTo>
                    <a:pt x="110581" y="11430"/>
                  </a:moveTo>
                  <a:cubicBezTo>
                    <a:pt x="110581" y="11430"/>
                    <a:pt x="129631" y="36195"/>
                    <a:pt x="113438" y="69532"/>
                  </a:cubicBezTo>
                  <a:cubicBezTo>
                    <a:pt x="96293" y="102870"/>
                    <a:pt x="66766" y="196215"/>
                    <a:pt x="10568" y="215265"/>
                  </a:cubicBezTo>
                  <a:cubicBezTo>
                    <a:pt x="-1814" y="219075"/>
                    <a:pt x="-1814" y="190500"/>
                    <a:pt x="2948" y="158115"/>
                  </a:cubicBezTo>
                  <a:cubicBezTo>
                    <a:pt x="8663" y="125730"/>
                    <a:pt x="39143" y="16192"/>
                    <a:pt x="74386" y="0"/>
                  </a:cubicBezTo>
                  <a:cubicBezTo>
                    <a:pt x="104866" y="9525"/>
                    <a:pt x="110581" y="11430"/>
                    <a:pt x="110581" y="11430"/>
                  </a:cubicBezTo>
                  <a:close/>
                </a:path>
              </a:pathLst>
            </a:custGeom>
            <a:solidFill>
              <a:srgbClr val="4747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0D027F7-5B33-4996-8228-2391348069F1}"/>
                </a:ext>
              </a:extLst>
            </p:cNvPr>
            <p:cNvSpPr/>
            <p:nvPr/>
          </p:nvSpPr>
          <p:spPr>
            <a:xfrm>
              <a:off x="5210482" y="4042950"/>
              <a:ext cx="95250" cy="142875"/>
            </a:xfrm>
            <a:custGeom>
              <a:avLst/>
              <a:gdLst>
                <a:gd name="connsiteX0" fmla="*/ 99706 w 95250"/>
                <a:gd name="connsiteY0" fmla="*/ 13747 h 142875"/>
                <a:gd name="connsiteX1" fmla="*/ 72083 w 95250"/>
                <a:gd name="connsiteY1" fmla="*/ 102330 h 142875"/>
                <a:gd name="connsiteX2" fmla="*/ 20648 w 95250"/>
                <a:gd name="connsiteY2" fmla="*/ 148050 h 142875"/>
                <a:gd name="connsiteX3" fmla="*/ 10171 w 95250"/>
                <a:gd name="connsiteY3" fmla="*/ 91852 h 142875"/>
                <a:gd name="connsiteX4" fmla="*/ 49223 w 95250"/>
                <a:gd name="connsiteY4" fmla="*/ 8032 h 142875"/>
                <a:gd name="connsiteX5" fmla="*/ 99706 w 95250"/>
                <a:gd name="connsiteY5" fmla="*/ 1374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42875">
                  <a:moveTo>
                    <a:pt x="99706" y="13747"/>
                  </a:moveTo>
                  <a:cubicBezTo>
                    <a:pt x="99706" y="13747"/>
                    <a:pt x="75893" y="84232"/>
                    <a:pt x="72083" y="102330"/>
                  </a:cubicBezTo>
                  <a:cubicBezTo>
                    <a:pt x="69226" y="120427"/>
                    <a:pt x="53986" y="159480"/>
                    <a:pt x="20648" y="148050"/>
                  </a:cubicBezTo>
                  <a:cubicBezTo>
                    <a:pt x="-12689" y="136619"/>
                    <a:pt x="2551" y="102330"/>
                    <a:pt x="10171" y="91852"/>
                  </a:cubicBezTo>
                  <a:cubicBezTo>
                    <a:pt x="18743" y="81375"/>
                    <a:pt x="43508" y="28035"/>
                    <a:pt x="49223" y="8032"/>
                  </a:cubicBezTo>
                  <a:cubicBezTo>
                    <a:pt x="55891" y="-12923"/>
                    <a:pt x="99706" y="13747"/>
                    <a:pt x="99706" y="13747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A352532-8B90-4048-87CC-88E9FA3C16AF}"/>
                </a:ext>
              </a:extLst>
            </p:cNvPr>
            <p:cNvSpPr/>
            <p:nvPr/>
          </p:nvSpPr>
          <p:spPr>
            <a:xfrm>
              <a:off x="5253038" y="3627209"/>
              <a:ext cx="190500" cy="438150"/>
            </a:xfrm>
            <a:custGeom>
              <a:avLst/>
              <a:gdLst>
                <a:gd name="connsiteX0" fmla="*/ 0 w 190500"/>
                <a:gd name="connsiteY0" fmla="*/ 424726 h 438150"/>
                <a:gd name="connsiteX1" fmla="*/ 37148 w 190500"/>
                <a:gd name="connsiteY1" fmla="*/ 279946 h 438150"/>
                <a:gd name="connsiteX2" fmla="*/ 147638 w 190500"/>
                <a:gd name="connsiteY2" fmla="*/ 863 h 438150"/>
                <a:gd name="connsiteX3" fmla="*/ 179070 w 190500"/>
                <a:gd name="connsiteY3" fmla="*/ 157073 h 438150"/>
                <a:gd name="connsiteX4" fmla="*/ 66675 w 190500"/>
                <a:gd name="connsiteY4" fmla="*/ 438060 h 438150"/>
                <a:gd name="connsiteX5" fmla="*/ 0 w 190500"/>
                <a:gd name="connsiteY5" fmla="*/ 424726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0" h="438150">
                  <a:moveTo>
                    <a:pt x="0" y="424726"/>
                  </a:moveTo>
                  <a:cubicBezTo>
                    <a:pt x="0" y="424726"/>
                    <a:pt x="22860" y="362813"/>
                    <a:pt x="37148" y="279946"/>
                  </a:cubicBezTo>
                  <a:cubicBezTo>
                    <a:pt x="51435" y="198031"/>
                    <a:pt x="82867" y="13246"/>
                    <a:pt x="147638" y="863"/>
                  </a:cubicBezTo>
                  <a:cubicBezTo>
                    <a:pt x="212408" y="-10567"/>
                    <a:pt x="201930" y="94208"/>
                    <a:pt x="179070" y="157073"/>
                  </a:cubicBezTo>
                  <a:cubicBezTo>
                    <a:pt x="155258" y="219938"/>
                    <a:pt x="66675" y="438060"/>
                    <a:pt x="66675" y="438060"/>
                  </a:cubicBezTo>
                  <a:cubicBezTo>
                    <a:pt x="66675" y="438060"/>
                    <a:pt x="41910" y="449491"/>
                    <a:pt x="0" y="424726"/>
                  </a:cubicBezTo>
                  <a:close/>
                </a:path>
              </a:pathLst>
            </a:custGeom>
            <a:solidFill>
              <a:srgbClr val="212D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B7D18C-B477-4088-98C9-509E550DD16B}"/>
                </a:ext>
              </a:extLst>
            </p:cNvPr>
            <p:cNvSpPr/>
            <p:nvPr/>
          </p:nvSpPr>
          <p:spPr>
            <a:xfrm>
              <a:off x="5025299" y="3378517"/>
              <a:ext cx="400050" cy="238125"/>
            </a:xfrm>
            <a:custGeom>
              <a:avLst/>
              <a:gdLst>
                <a:gd name="connsiteX0" fmla="*/ 30571 w 400050"/>
                <a:gd name="connsiteY0" fmla="*/ 228600 h 238125"/>
                <a:gd name="connsiteX1" fmla="*/ 45811 w 400050"/>
                <a:gd name="connsiteY1" fmla="*/ 242888 h 238125"/>
                <a:gd name="connsiteX2" fmla="*/ 363946 w 400050"/>
                <a:gd name="connsiteY2" fmla="*/ 242888 h 238125"/>
                <a:gd name="connsiteX3" fmla="*/ 379186 w 400050"/>
                <a:gd name="connsiteY3" fmla="*/ 228600 h 238125"/>
                <a:gd name="connsiteX4" fmla="*/ 408713 w 400050"/>
                <a:gd name="connsiteY4" fmla="*/ 14288 h 238125"/>
                <a:gd name="connsiteX5" fmla="*/ 394426 w 400050"/>
                <a:gd name="connsiteY5" fmla="*/ 0 h 238125"/>
                <a:gd name="connsiteX6" fmla="*/ 14378 w 400050"/>
                <a:gd name="connsiteY6" fmla="*/ 0 h 238125"/>
                <a:gd name="connsiteX7" fmla="*/ 91 w 400050"/>
                <a:gd name="connsiteY7" fmla="*/ 14288 h 238125"/>
                <a:gd name="connsiteX8" fmla="*/ 30571 w 400050"/>
                <a:gd name="connsiteY8" fmla="*/ 22860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238125">
                  <a:moveTo>
                    <a:pt x="30571" y="228600"/>
                  </a:moveTo>
                  <a:cubicBezTo>
                    <a:pt x="31523" y="236220"/>
                    <a:pt x="38191" y="242888"/>
                    <a:pt x="45811" y="242888"/>
                  </a:cubicBezTo>
                  <a:cubicBezTo>
                    <a:pt x="151538" y="242888"/>
                    <a:pt x="257266" y="242888"/>
                    <a:pt x="363946" y="242888"/>
                  </a:cubicBezTo>
                  <a:cubicBezTo>
                    <a:pt x="371566" y="242888"/>
                    <a:pt x="378233" y="236220"/>
                    <a:pt x="379186" y="228600"/>
                  </a:cubicBezTo>
                  <a:cubicBezTo>
                    <a:pt x="388711" y="157163"/>
                    <a:pt x="399188" y="85725"/>
                    <a:pt x="408713" y="14288"/>
                  </a:cubicBezTo>
                  <a:cubicBezTo>
                    <a:pt x="409666" y="6667"/>
                    <a:pt x="403951" y="0"/>
                    <a:pt x="394426" y="0"/>
                  </a:cubicBezTo>
                  <a:cubicBezTo>
                    <a:pt x="267743" y="0"/>
                    <a:pt x="141061" y="0"/>
                    <a:pt x="14378" y="0"/>
                  </a:cubicBezTo>
                  <a:cubicBezTo>
                    <a:pt x="5806" y="0"/>
                    <a:pt x="-862" y="6667"/>
                    <a:pt x="91" y="14288"/>
                  </a:cubicBezTo>
                  <a:cubicBezTo>
                    <a:pt x="10568" y="85725"/>
                    <a:pt x="21046" y="157163"/>
                    <a:pt x="30571" y="22860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DF9C06A-8B20-40AD-A38F-703A8C3D4894}"/>
                </a:ext>
              </a:extLst>
            </p:cNvPr>
            <p:cNvSpPr/>
            <p:nvPr/>
          </p:nvSpPr>
          <p:spPr>
            <a:xfrm>
              <a:off x="5054918" y="3621404"/>
              <a:ext cx="342900" cy="9525"/>
            </a:xfrm>
            <a:custGeom>
              <a:avLst/>
              <a:gdLst>
                <a:gd name="connsiteX0" fmla="*/ 351472 w 342900"/>
                <a:gd name="connsiteY0" fmla="*/ 5715 h 9525"/>
                <a:gd name="connsiteX1" fmla="*/ 341947 w 342900"/>
                <a:gd name="connsiteY1" fmla="*/ 0 h 9525"/>
                <a:gd name="connsiteX2" fmla="*/ 8572 w 342900"/>
                <a:gd name="connsiteY2" fmla="*/ 0 h 9525"/>
                <a:gd name="connsiteX3" fmla="*/ 0 w 342900"/>
                <a:gd name="connsiteY3" fmla="*/ 5715 h 9525"/>
                <a:gd name="connsiteX4" fmla="*/ 0 w 342900"/>
                <a:gd name="connsiteY4" fmla="*/ 8573 h 9525"/>
                <a:gd name="connsiteX5" fmla="*/ 8572 w 342900"/>
                <a:gd name="connsiteY5" fmla="*/ 14288 h 9525"/>
                <a:gd name="connsiteX6" fmla="*/ 342900 w 342900"/>
                <a:gd name="connsiteY6" fmla="*/ 14288 h 9525"/>
                <a:gd name="connsiteX7" fmla="*/ 352425 w 342900"/>
                <a:gd name="connsiteY7" fmla="*/ 8573 h 9525"/>
                <a:gd name="connsiteX8" fmla="*/ 352425 w 342900"/>
                <a:gd name="connsiteY8" fmla="*/ 571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9525">
                  <a:moveTo>
                    <a:pt x="351472" y="5715"/>
                  </a:moveTo>
                  <a:cubicBezTo>
                    <a:pt x="351472" y="1905"/>
                    <a:pt x="347662" y="0"/>
                    <a:pt x="341947" y="0"/>
                  </a:cubicBezTo>
                  <a:lnTo>
                    <a:pt x="8572" y="0"/>
                  </a:lnTo>
                  <a:cubicBezTo>
                    <a:pt x="3810" y="0"/>
                    <a:pt x="0" y="2858"/>
                    <a:pt x="0" y="5715"/>
                  </a:cubicBezTo>
                  <a:lnTo>
                    <a:pt x="0" y="8573"/>
                  </a:lnTo>
                  <a:cubicBezTo>
                    <a:pt x="0" y="12383"/>
                    <a:pt x="3810" y="14288"/>
                    <a:pt x="8572" y="14288"/>
                  </a:cubicBezTo>
                  <a:lnTo>
                    <a:pt x="342900" y="14288"/>
                  </a:lnTo>
                  <a:cubicBezTo>
                    <a:pt x="347662" y="14288"/>
                    <a:pt x="352425" y="11430"/>
                    <a:pt x="352425" y="8573"/>
                  </a:cubicBezTo>
                  <a:lnTo>
                    <a:pt x="352425" y="5715"/>
                  </a:lnTo>
                  <a:close/>
                </a:path>
              </a:pathLst>
            </a:custGeom>
            <a:solidFill>
              <a:srgbClr val="EAEA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7D0AAF-7F17-48F6-850F-9F6059491DFA}"/>
                </a:ext>
              </a:extLst>
            </p:cNvPr>
            <p:cNvSpPr/>
            <p:nvPr/>
          </p:nvSpPr>
          <p:spPr>
            <a:xfrm>
              <a:off x="5097780" y="2939531"/>
              <a:ext cx="304800" cy="133350"/>
            </a:xfrm>
            <a:custGeom>
              <a:avLst/>
              <a:gdLst>
                <a:gd name="connsiteX0" fmla="*/ 0 w 304800"/>
                <a:gd name="connsiteY0" fmla="*/ 135139 h 133350"/>
                <a:gd name="connsiteX1" fmla="*/ 306705 w 304800"/>
                <a:gd name="connsiteY1" fmla="*/ 131328 h 133350"/>
                <a:gd name="connsiteX2" fmla="*/ 294322 w 304800"/>
                <a:gd name="connsiteY2" fmla="*/ 109421 h 133350"/>
                <a:gd name="connsiteX3" fmla="*/ 229553 w 304800"/>
                <a:gd name="connsiteY3" fmla="*/ 108469 h 133350"/>
                <a:gd name="connsiteX4" fmla="*/ 177165 w 304800"/>
                <a:gd name="connsiteY4" fmla="*/ 11314 h 133350"/>
                <a:gd name="connsiteX5" fmla="*/ 0 w 304800"/>
                <a:gd name="connsiteY5" fmla="*/ 13513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33350">
                  <a:moveTo>
                    <a:pt x="0" y="135139"/>
                  </a:moveTo>
                  <a:lnTo>
                    <a:pt x="306705" y="131328"/>
                  </a:lnTo>
                  <a:cubicBezTo>
                    <a:pt x="306705" y="131328"/>
                    <a:pt x="329565" y="110373"/>
                    <a:pt x="294322" y="109421"/>
                  </a:cubicBezTo>
                  <a:cubicBezTo>
                    <a:pt x="259080" y="108469"/>
                    <a:pt x="229553" y="108469"/>
                    <a:pt x="229553" y="108469"/>
                  </a:cubicBezTo>
                  <a:cubicBezTo>
                    <a:pt x="229553" y="108469"/>
                    <a:pt x="218122" y="27506"/>
                    <a:pt x="177165" y="11314"/>
                  </a:cubicBezTo>
                  <a:cubicBezTo>
                    <a:pt x="136208" y="-5831"/>
                    <a:pt x="22860" y="-25834"/>
                    <a:pt x="0" y="135139"/>
                  </a:cubicBezTo>
                  <a:close/>
                </a:path>
              </a:pathLst>
            </a:custGeom>
            <a:solidFill>
              <a:srgbClr val="FF33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E43ED72-C872-4BF3-BC3F-5A6A50653DA8}"/>
                </a:ext>
              </a:extLst>
            </p:cNvPr>
            <p:cNvSpPr/>
            <p:nvPr/>
          </p:nvSpPr>
          <p:spPr>
            <a:xfrm>
              <a:off x="6983633" y="3093150"/>
              <a:ext cx="95250" cy="142875"/>
            </a:xfrm>
            <a:custGeom>
              <a:avLst/>
              <a:gdLst>
                <a:gd name="connsiteX0" fmla="*/ 34387 w 95250"/>
                <a:gd name="connsiteY0" fmla="*/ 12952 h 142875"/>
                <a:gd name="connsiteX1" fmla="*/ 97 w 95250"/>
                <a:gd name="connsiteY1" fmla="*/ 79627 h 142875"/>
                <a:gd name="connsiteX2" fmla="*/ 58200 w 95250"/>
                <a:gd name="connsiteY2" fmla="*/ 152017 h 142875"/>
                <a:gd name="connsiteX3" fmla="*/ 88680 w 95250"/>
                <a:gd name="connsiteY3" fmla="*/ 106297 h 142875"/>
                <a:gd name="connsiteX4" fmla="*/ 34387 w 95250"/>
                <a:gd name="connsiteY4" fmla="*/ 1295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142875">
                  <a:moveTo>
                    <a:pt x="34387" y="12952"/>
                  </a:moveTo>
                  <a:cubicBezTo>
                    <a:pt x="34387" y="12952"/>
                    <a:pt x="10575" y="56767"/>
                    <a:pt x="97" y="79627"/>
                  </a:cubicBezTo>
                  <a:cubicBezTo>
                    <a:pt x="-2760" y="114869"/>
                    <a:pt x="58200" y="152017"/>
                    <a:pt x="58200" y="152017"/>
                  </a:cubicBezTo>
                  <a:cubicBezTo>
                    <a:pt x="58200" y="152017"/>
                    <a:pt x="62962" y="106297"/>
                    <a:pt x="88680" y="106297"/>
                  </a:cubicBezTo>
                  <a:cubicBezTo>
                    <a:pt x="113445" y="106297"/>
                    <a:pt x="89632" y="-44198"/>
                    <a:pt x="34387" y="12952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258BA37-D6DF-4C1C-8AF9-60B3C203EA60}"/>
                </a:ext>
              </a:extLst>
            </p:cNvPr>
            <p:cNvSpPr/>
            <p:nvPr/>
          </p:nvSpPr>
          <p:spPr>
            <a:xfrm>
              <a:off x="7034813" y="3028950"/>
              <a:ext cx="161925" cy="190500"/>
            </a:xfrm>
            <a:custGeom>
              <a:avLst/>
              <a:gdLst>
                <a:gd name="connsiteX0" fmla="*/ 168944 w 161925"/>
                <a:gd name="connsiteY0" fmla="*/ 60008 h 190500"/>
                <a:gd name="connsiteX1" fmla="*/ 149894 w 161925"/>
                <a:gd name="connsiteY1" fmla="*/ 113347 h 190500"/>
                <a:gd name="connsiteX2" fmla="*/ 146084 w 161925"/>
                <a:gd name="connsiteY2" fmla="*/ 153353 h 190500"/>
                <a:gd name="connsiteX3" fmla="*/ 123224 w 161925"/>
                <a:gd name="connsiteY3" fmla="*/ 153353 h 190500"/>
                <a:gd name="connsiteX4" fmla="*/ 48929 w 161925"/>
                <a:gd name="connsiteY4" fmla="*/ 191453 h 190500"/>
                <a:gd name="connsiteX5" fmla="*/ 9877 w 161925"/>
                <a:gd name="connsiteY5" fmla="*/ 77153 h 190500"/>
                <a:gd name="connsiteX6" fmla="*/ 70837 w 161925"/>
                <a:gd name="connsiteY6" fmla="*/ 0 h 190500"/>
                <a:gd name="connsiteX7" fmla="*/ 168944 w 161925"/>
                <a:gd name="connsiteY7" fmla="*/ 6000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190500">
                  <a:moveTo>
                    <a:pt x="168944" y="60008"/>
                  </a:moveTo>
                  <a:cubicBezTo>
                    <a:pt x="168944" y="60008"/>
                    <a:pt x="161324" y="100013"/>
                    <a:pt x="149894" y="113347"/>
                  </a:cubicBezTo>
                  <a:cubicBezTo>
                    <a:pt x="138464" y="126683"/>
                    <a:pt x="146084" y="142875"/>
                    <a:pt x="146084" y="153353"/>
                  </a:cubicBezTo>
                  <a:cubicBezTo>
                    <a:pt x="146084" y="163830"/>
                    <a:pt x="133702" y="160020"/>
                    <a:pt x="123224" y="153353"/>
                  </a:cubicBezTo>
                  <a:cubicBezTo>
                    <a:pt x="106079" y="170497"/>
                    <a:pt x="85124" y="202883"/>
                    <a:pt x="48929" y="191453"/>
                  </a:cubicBezTo>
                  <a:cubicBezTo>
                    <a:pt x="12734" y="180022"/>
                    <a:pt x="-15841" y="109538"/>
                    <a:pt x="9877" y="77153"/>
                  </a:cubicBezTo>
                  <a:cubicBezTo>
                    <a:pt x="22259" y="46672"/>
                    <a:pt x="70837" y="0"/>
                    <a:pt x="70837" y="0"/>
                  </a:cubicBezTo>
                  <a:lnTo>
                    <a:pt x="168944" y="60008"/>
                  </a:ln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21E9A44-B0C2-4D0E-9AE7-E01945B1E48E}"/>
                </a:ext>
              </a:extLst>
            </p:cNvPr>
            <p:cNvSpPr/>
            <p:nvPr/>
          </p:nvSpPr>
          <p:spPr>
            <a:xfrm>
              <a:off x="7008701" y="2989813"/>
              <a:ext cx="123825" cy="123825"/>
            </a:xfrm>
            <a:custGeom>
              <a:avLst/>
              <a:gdLst>
                <a:gd name="connsiteX0" fmla="*/ 131239 w 123825"/>
                <a:gd name="connsiteY0" fmla="*/ 49614 h 123825"/>
                <a:gd name="connsiteX1" fmla="*/ 94092 w 123825"/>
                <a:gd name="connsiteY1" fmla="*/ 83904 h 123825"/>
                <a:gd name="connsiteX2" fmla="*/ 66469 w 123825"/>
                <a:gd name="connsiteY2" fmla="*/ 110574 h 123825"/>
                <a:gd name="connsiteX3" fmla="*/ 54086 w 123825"/>
                <a:gd name="connsiteY3" fmla="*/ 102954 h 123825"/>
                <a:gd name="connsiteX4" fmla="*/ 29321 w 123825"/>
                <a:gd name="connsiteY4" fmla="*/ 106764 h 123825"/>
                <a:gd name="connsiteX5" fmla="*/ 746 w 123825"/>
                <a:gd name="connsiteY5" fmla="*/ 128672 h 123825"/>
                <a:gd name="connsiteX6" fmla="*/ 33131 w 123825"/>
                <a:gd name="connsiteY6" fmla="*/ 1989 h 123825"/>
                <a:gd name="connsiteX7" fmla="*/ 66469 w 123825"/>
                <a:gd name="connsiteY7" fmla="*/ 15324 h 123825"/>
                <a:gd name="connsiteX8" fmla="*/ 131239 w 123825"/>
                <a:gd name="connsiteY8" fmla="*/ 4961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5" h="123825">
                  <a:moveTo>
                    <a:pt x="131239" y="49614"/>
                  </a:moveTo>
                  <a:cubicBezTo>
                    <a:pt x="131239" y="49614"/>
                    <a:pt x="111236" y="82952"/>
                    <a:pt x="94092" y="83904"/>
                  </a:cubicBezTo>
                  <a:cubicBezTo>
                    <a:pt x="76946" y="84857"/>
                    <a:pt x="66469" y="110574"/>
                    <a:pt x="66469" y="110574"/>
                  </a:cubicBezTo>
                  <a:lnTo>
                    <a:pt x="54086" y="102954"/>
                  </a:lnTo>
                  <a:cubicBezTo>
                    <a:pt x="54086" y="102954"/>
                    <a:pt x="35036" y="92477"/>
                    <a:pt x="29321" y="106764"/>
                  </a:cubicBezTo>
                  <a:cubicBezTo>
                    <a:pt x="23606" y="122004"/>
                    <a:pt x="746" y="128672"/>
                    <a:pt x="746" y="128672"/>
                  </a:cubicBezTo>
                  <a:cubicBezTo>
                    <a:pt x="746" y="128672"/>
                    <a:pt x="-7826" y="12467"/>
                    <a:pt x="33131" y="1989"/>
                  </a:cubicBezTo>
                  <a:cubicBezTo>
                    <a:pt x="63611" y="-6583"/>
                    <a:pt x="59802" y="15324"/>
                    <a:pt x="66469" y="15324"/>
                  </a:cubicBezTo>
                  <a:cubicBezTo>
                    <a:pt x="98854" y="16277"/>
                    <a:pt x="131239" y="49614"/>
                    <a:pt x="131239" y="49614"/>
                  </a:cubicBez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D96DCB-C5F5-4D4B-BC18-A56E244482AF}"/>
                </a:ext>
              </a:extLst>
            </p:cNvPr>
            <p:cNvSpPr/>
            <p:nvPr/>
          </p:nvSpPr>
          <p:spPr>
            <a:xfrm>
              <a:off x="6758907" y="3091815"/>
              <a:ext cx="314325" cy="571500"/>
            </a:xfrm>
            <a:custGeom>
              <a:avLst/>
              <a:gdLst>
                <a:gd name="connsiteX0" fmla="*/ 279115 w 314325"/>
                <a:gd name="connsiteY0" fmla="*/ 115252 h 571500"/>
                <a:gd name="connsiteX1" fmla="*/ 316263 w 314325"/>
                <a:gd name="connsiteY1" fmla="*/ 208597 h 571500"/>
                <a:gd name="connsiteX2" fmla="*/ 303880 w 314325"/>
                <a:gd name="connsiteY2" fmla="*/ 453390 h 571500"/>
                <a:gd name="connsiteX3" fmla="*/ 308643 w 314325"/>
                <a:gd name="connsiteY3" fmla="*/ 477202 h 571500"/>
                <a:gd name="connsiteX4" fmla="*/ 35275 w 314325"/>
                <a:gd name="connsiteY4" fmla="*/ 572452 h 571500"/>
                <a:gd name="connsiteX5" fmla="*/ 35275 w 314325"/>
                <a:gd name="connsiteY5" fmla="*/ 309563 h 571500"/>
                <a:gd name="connsiteX6" fmla="*/ 125763 w 314325"/>
                <a:gd name="connsiteY6" fmla="*/ 140970 h 571500"/>
                <a:gd name="connsiteX7" fmla="*/ 215298 w 314325"/>
                <a:gd name="connsiteY7" fmla="*/ 0 h 571500"/>
                <a:gd name="connsiteX8" fmla="*/ 279115 w 314325"/>
                <a:gd name="connsiteY8" fmla="*/ 115252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571500">
                  <a:moveTo>
                    <a:pt x="279115" y="115252"/>
                  </a:moveTo>
                  <a:cubicBezTo>
                    <a:pt x="279115" y="115252"/>
                    <a:pt x="315311" y="142875"/>
                    <a:pt x="316263" y="208597"/>
                  </a:cubicBezTo>
                  <a:cubicBezTo>
                    <a:pt x="317215" y="274320"/>
                    <a:pt x="303880" y="418147"/>
                    <a:pt x="303880" y="453390"/>
                  </a:cubicBezTo>
                  <a:cubicBezTo>
                    <a:pt x="303880" y="488632"/>
                    <a:pt x="308643" y="477202"/>
                    <a:pt x="308643" y="477202"/>
                  </a:cubicBezTo>
                  <a:cubicBezTo>
                    <a:pt x="308643" y="477202"/>
                    <a:pt x="97188" y="568643"/>
                    <a:pt x="35275" y="572452"/>
                  </a:cubicBezTo>
                  <a:cubicBezTo>
                    <a:pt x="-32352" y="528638"/>
                    <a:pt x="14320" y="383857"/>
                    <a:pt x="35275" y="309563"/>
                  </a:cubicBezTo>
                  <a:cubicBezTo>
                    <a:pt x="56230" y="235267"/>
                    <a:pt x="106713" y="156210"/>
                    <a:pt x="125763" y="140970"/>
                  </a:cubicBezTo>
                  <a:cubicBezTo>
                    <a:pt x="45753" y="177165"/>
                    <a:pt x="62898" y="25717"/>
                    <a:pt x="215298" y="0"/>
                  </a:cubicBezTo>
                  <a:cubicBezTo>
                    <a:pt x="236253" y="21907"/>
                    <a:pt x="279115" y="115252"/>
                    <a:pt x="279115" y="1152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7102CF7-AD46-4ABF-BC2A-C00310AD210F}"/>
                </a:ext>
              </a:extLst>
            </p:cNvPr>
            <p:cNvSpPr/>
            <p:nvPr/>
          </p:nvSpPr>
          <p:spPr>
            <a:xfrm>
              <a:off x="7038025" y="3055522"/>
              <a:ext cx="28575" cy="57150"/>
            </a:xfrm>
            <a:custGeom>
              <a:avLst/>
              <a:gdLst>
                <a:gd name="connsiteX0" fmla="*/ 34287 w 28575"/>
                <a:gd name="connsiteY0" fmla="*/ 24862 h 57150"/>
                <a:gd name="connsiteX1" fmla="*/ 13332 w 28575"/>
                <a:gd name="connsiteY1" fmla="*/ 97 h 57150"/>
                <a:gd name="connsiteX2" fmla="*/ 13332 w 28575"/>
                <a:gd name="connsiteY2" fmla="*/ 62962 h 57150"/>
                <a:gd name="connsiteX3" fmla="*/ 34287 w 28575"/>
                <a:gd name="connsiteY3" fmla="*/ 2486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34287" y="24862"/>
                  </a:moveTo>
                  <a:cubicBezTo>
                    <a:pt x="34287" y="24862"/>
                    <a:pt x="33335" y="-1808"/>
                    <a:pt x="13332" y="97"/>
                  </a:cubicBezTo>
                  <a:cubicBezTo>
                    <a:pt x="-7623" y="2002"/>
                    <a:pt x="-955" y="69630"/>
                    <a:pt x="13332" y="62962"/>
                  </a:cubicBezTo>
                  <a:cubicBezTo>
                    <a:pt x="27620" y="56295"/>
                    <a:pt x="34287" y="24862"/>
                    <a:pt x="34287" y="24862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A416243-D5AD-4B98-BA26-068A1E70814F}"/>
                </a:ext>
              </a:extLst>
            </p:cNvPr>
            <p:cNvSpPr/>
            <p:nvPr/>
          </p:nvSpPr>
          <p:spPr>
            <a:xfrm>
              <a:off x="7447411" y="3452627"/>
              <a:ext cx="57150" cy="276225"/>
            </a:xfrm>
            <a:custGeom>
              <a:avLst/>
              <a:gdLst>
                <a:gd name="connsiteX0" fmla="*/ 52574 w 57150"/>
                <a:gd name="connsiteY0" fmla="*/ 185 h 276225"/>
                <a:gd name="connsiteX1" fmla="*/ 44954 w 57150"/>
                <a:gd name="connsiteY1" fmla="*/ 5900 h 276225"/>
                <a:gd name="connsiteX2" fmla="*/ 187 w 57150"/>
                <a:gd name="connsiteY2" fmla="*/ 268790 h 276225"/>
                <a:gd name="connsiteX3" fmla="*/ 4949 w 57150"/>
                <a:gd name="connsiteY3" fmla="*/ 277362 h 276225"/>
                <a:gd name="connsiteX4" fmla="*/ 7807 w 57150"/>
                <a:gd name="connsiteY4" fmla="*/ 278315 h 276225"/>
                <a:gd name="connsiteX5" fmla="*/ 15427 w 57150"/>
                <a:gd name="connsiteY5" fmla="*/ 272600 h 276225"/>
                <a:gd name="connsiteX6" fmla="*/ 60195 w 57150"/>
                <a:gd name="connsiteY6" fmla="*/ 9710 h 276225"/>
                <a:gd name="connsiteX7" fmla="*/ 55432 w 57150"/>
                <a:gd name="connsiteY7" fmla="*/ 1137 h 276225"/>
                <a:gd name="connsiteX8" fmla="*/ 52574 w 57150"/>
                <a:gd name="connsiteY8" fmla="*/ 18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276225">
                  <a:moveTo>
                    <a:pt x="52574" y="185"/>
                  </a:moveTo>
                  <a:cubicBezTo>
                    <a:pt x="48764" y="-768"/>
                    <a:pt x="45907" y="2090"/>
                    <a:pt x="44954" y="5900"/>
                  </a:cubicBezTo>
                  <a:lnTo>
                    <a:pt x="187" y="268790"/>
                  </a:lnTo>
                  <a:cubicBezTo>
                    <a:pt x="-766" y="272600"/>
                    <a:pt x="2092" y="276410"/>
                    <a:pt x="4949" y="277362"/>
                  </a:cubicBezTo>
                  <a:lnTo>
                    <a:pt x="7807" y="278315"/>
                  </a:lnTo>
                  <a:cubicBezTo>
                    <a:pt x="11617" y="279267"/>
                    <a:pt x="14474" y="276410"/>
                    <a:pt x="15427" y="272600"/>
                  </a:cubicBezTo>
                  <a:lnTo>
                    <a:pt x="60195" y="9710"/>
                  </a:lnTo>
                  <a:cubicBezTo>
                    <a:pt x="61147" y="5900"/>
                    <a:pt x="58289" y="2090"/>
                    <a:pt x="55432" y="1137"/>
                  </a:cubicBezTo>
                  <a:lnTo>
                    <a:pt x="52574" y="185"/>
                  </a:lnTo>
                  <a:close/>
                </a:path>
              </a:pathLst>
            </a:custGeom>
            <a:solidFill>
              <a:srgbClr val="3F3F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9A661BD-8A67-49B4-B243-3F05430539A7}"/>
                </a:ext>
              </a:extLst>
            </p:cNvPr>
            <p:cNvSpPr/>
            <p:nvPr/>
          </p:nvSpPr>
          <p:spPr>
            <a:xfrm>
              <a:off x="7166610" y="3728084"/>
              <a:ext cx="295275" cy="9525"/>
            </a:xfrm>
            <a:custGeom>
              <a:avLst/>
              <a:gdLst>
                <a:gd name="connsiteX0" fmla="*/ 297180 w 295275"/>
                <a:gd name="connsiteY0" fmla="*/ 6668 h 9525"/>
                <a:gd name="connsiteX1" fmla="*/ 289560 w 295275"/>
                <a:gd name="connsiteY1" fmla="*/ 953 h 9525"/>
                <a:gd name="connsiteX2" fmla="*/ 7620 w 295275"/>
                <a:gd name="connsiteY2" fmla="*/ 0 h 9525"/>
                <a:gd name="connsiteX3" fmla="*/ 0 w 295275"/>
                <a:gd name="connsiteY3" fmla="*/ 5715 h 9525"/>
                <a:gd name="connsiteX4" fmla="*/ 0 w 295275"/>
                <a:gd name="connsiteY4" fmla="*/ 8573 h 9525"/>
                <a:gd name="connsiteX5" fmla="*/ 7620 w 295275"/>
                <a:gd name="connsiteY5" fmla="*/ 14288 h 9525"/>
                <a:gd name="connsiteX6" fmla="*/ 289560 w 295275"/>
                <a:gd name="connsiteY6" fmla="*/ 15240 h 9525"/>
                <a:gd name="connsiteX7" fmla="*/ 297180 w 295275"/>
                <a:gd name="connsiteY7" fmla="*/ 9525 h 9525"/>
                <a:gd name="connsiteX8" fmla="*/ 297180 w 295275"/>
                <a:gd name="connsiteY8" fmla="*/ 6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9525">
                  <a:moveTo>
                    <a:pt x="297180" y="6668"/>
                  </a:moveTo>
                  <a:cubicBezTo>
                    <a:pt x="297180" y="2858"/>
                    <a:pt x="293370" y="953"/>
                    <a:pt x="289560" y="953"/>
                  </a:cubicBezTo>
                  <a:lnTo>
                    <a:pt x="7620" y="0"/>
                  </a:lnTo>
                  <a:cubicBezTo>
                    <a:pt x="3810" y="0"/>
                    <a:pt x="0" y="2858"/>
                    <a:pt x="0" y="5715"/>
                  </a:cubicBezTo>
                  <a:lnTo>
                    <a:pt x="0" y="8573"/>
                  </a:lnTo>
                  <a:cubicBezTo>
                    <a:pt x="0" y="12383"/>
                    <a:pt x="3810" y="14288"/>
                    <a:pt x="7620" y="14288"/>
                  </a:cubicBezTo>
                  <a:lnTo>
                    <a:pt x="289560" y="15240"/>
                  </a:lnTo>
                  <a:cubicBezTo>
                    <a:pt x="293370" y="15240"/>
                    <a:pt x="297180" y="12383"/>
                    <a:pt x="297180" y="9525"/>
                  </a:cubicBezTo>
                  <a:lnTo>
                    <a:pt x="297180" y="6668"/>
                  </a:lnTo>
                  <a:close/>
                </a:path>
              </a:pathLst>
            </a:custGeom>
            <a:solidFill>
              <a:srgbClr val="3F3F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ECE45DE-362E-4AA3-82BA-DE9FD73DB4DE}"/>
                </a:ext>
              </a:extLst>
            </p:cNvPr>
            <p:cNvSpPr/>
            <p:nvPr/>
          </p:nvSpPr>
          <p:spPr>
            <a:xfrm>
              <a:off x="7050405" y="2958328"/>
              <a:ext cx="171450" cy="200025"/>
            </a:xfrm>
            <a:custGeom>
              <a:avLst/>
              <a:gdLst>
                <a:gd name="connsiteX0" fmla="*/ 1 w 171450"/>
                <a:gd name="connsiteY0" fmla="*/ 40142 h 200025"/>
                <a:gd name="connsiteX1" fmla="*/ 77153 w 171450"/>
                <a:gd name="connsiteY1" fmla="*/ 137 h 200025"/>
                <a:gd name="connsiteX2" fmla="*/ 167640 w 171450"/>
                <a:gd name="connsiteY2" fmla="*/ 200162 h 200025"/>
                <a:gd name="connsiteX3" fmla="*/ 57151 w 171450"/>
                <a:gd name="connsiteY3" fmla="*/ 103007 h 200025"/>
                <a:gd name="connsiteX4" fmla="*/ 1 w 171450"/>
                <a:gd name="connsiteY4" fmla="*/ 4014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200025">
                  <a:moveTo>
                    <a:pt x="1" y="40142"/>
                  </a:moveTo>
                  <a:cubicBezTo>
                    <a:pt x="1" y="40142"/>
                    <a:pt x="-952" y="-2721"/>
                    <a:pt x="77153" y="137"/>
                  </a:cubicBezTo>
                  <a:cubicBezTo>
                    <a:pt x="154305" y="2994"/>
                    <a:pt x="205740" y="141107"/>
                    <a:pt x="167640" y="200162"/>
                  </a:cubicBezTo>
                  <a:cubicBezTo>
                    <a:pt x="124778" y="115389"/>
                    <a:pt x="57151" y="103007"/>
                    <a:pt x="57151" y="103007"/>
                  </a:cubicBezTo>
                  <a:lnTo>
                    <a:pt x="1" y="40142"/>
                  </a:ln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32745E9-E15F-4656-AEE2-C988545BA359}"/>
                </a:ext>
              </a:extLst>
            </p:cNvPr>
            <p:cNvSpPr/>
            <p:nvPr/>
          </p:nvSpPr>
          <p:spPr>
            <a:xfrm>
              <a:off x="7099916" y="4181713"/>
              <a:ext cx="180975" cy="171450"/>
            </a:xfrm>
            <a:custGeom>
              <a:avLst/>
              <a:gdLst>
                <a:gd name="connsiteX0" fmla="*/ 35261 w 180975"/>
                <a:gd name="connsiteY0" fmla="*/ 3572 h 171450"/>
                <a:gd name="connsiteX1" fmla="*/ 18 w 180975"/>
                <a:gd name="connsiteY1" fmla="*/ 70247 h 171450"/>
                <a:gd name="connsiteX2" fmla="*/ 144799 w 180975"/>
                <a:gd name="connsiteY2" fmla="*/ 173117 h 171450"/>
                <a:gd name="connsiteX3" fmla="*/ 180993 w 180975"/>
                <a:gd name="connsiteY3" fmla="*/ 148352 h 171450"/>
                <a:gd name="connsiteX4" fmla="*/ 76218 w 180975"/>
                <a:gd name="connsiteY4" fmla="*/ 17859 h 171450"/>
                <a:gd name="connsiteX5" fmla="*/ 35261 w 180975"/>
                <a:gd name="connsiteY5" fmla="*/ 357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171450">
                  <a:moveTo>
                    <a:pt x="35261" y="3572"/>
                  </a:moveTo>
                  <a:cubicBezTo>
                    <a:pt x="35261" y="3572"/>
                    <a:pt x="-934" y="53102"/>
                    <a:pt x="18" y="70247"/>
                  </a:cubicBezTo>
                  <a:cubicBezTo>
                    <a:pt x="971" y="87392"/>
                    <a:pt x="123843" y="155972"/>
                    <a:pt x="144799" y="173117"/>
                  </a:cubicBezTo>
                  <a:cubicBezTo>
                    <a:pt x="165753" y="190262"/>
                    <a:pt x="207664" y="171212"/>
                    <a:pt x="180993" y="148352"/>
                  </a:cubicBezTo>
                  <a:cubicBezTo>
                    <a:pt x="154324" y="125492"/>
                    <a:pt x="65741" y="46434"/>
                    <a:pt x="76218" y="17859"/>
                  </a:cubicBezTo>
                  <a:cubicBezTo>
                    <a:pt x="87649" y="-10716"/>
                    <a:pt x="35261" y="3572"/>
                    <a:pt x="35261" y="3572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F58F3F-D852-4D38-AC13-A924495BA51A}"/>
                </a:ext>
              </a:extLst>
            </p:cNvPr>
            <p:cNvSpPr/>
            <p:nvPr/>
          </p:nvSpPr>
          <p:spPr>
            <a:xfrm>
              <a:off x="6803111" y="3601402"/>
              <a:ext cx="466725" cy="609600"/>
            </a:xfrm>
            <a:custGeom>
              <a:avLst/>
              <a:gdLst>
                <a:gd name="connsiteX0" fmla="*/ 7264 w 466725"/>
                <a:gd name="connsiteY0" fmla="*/ 58102 h 609600"/>
                <a:gd name="connsiteX1" fmla="*/ 37744 w 466725"/>
                <a:gd name="connsiteY1" fmla="*/ 152400 h 609600"/>
                <a:gd name="connsiteX2" fmla="*/ 344449 w 466725"/>
                <a:gd name="connsiteY2" fmla="*/ 205740 h 609600"/>
                <a:gd name="connsiteX3" fmla="*/ 305397 w 466725"/>
                <a:gd name="connsiteY3" fmla="*/ 609600 h 609600"/>
                <a:gd name="connsiteX4" fmla="*/ 383502 w 466725"/>
                <a:gd name="connsiteY4" fmla="*/ 609600 h 609600"/>
                <a:gd name="connsiteX5" fmla="*/ 440652 w 466725"/>
                <a:gd name="connsiteY5" fmla="*/ 392430 h 609600"/>
                <a:gd name="connsiteX6" fmla="*/ 467322 w 466725"/>
                <a:gd name="connsiteY6" fmla="*/ 120967 h 609600"/>
                <a:gd name="connsiteX7" fmla="*/ 182524 w 466725"/>
                <a:gd name="connsiteY7" fmla="*/ 0 h 609600"/>
                <a:gd name="connsiteX8" fmla="*/ 7264 w 466725"/>
                <a:gd name="connsiteY8" fmla="*/ 58102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725" h="609600">
                  <a:moveTo>
                    <a:pt x="7264" y="58102"/>
                  </a:moveTo>
                  <a:cubicBezTo>
                    <a:pt x="7264" y="58102"/>
                    <a:pt x="-22263" y="138113"/>
                    <a:pt x="37744" y="152400"/>
                  </a:cubicBezTo>
                  <a:cubicBezTo>
                    <a:pt x="114897" y="170497"/>
                    <a:pt x="339687" y="175260"/>
                    <a:pt x="344449" y="205740"/>
                  </a:cubicBezTo>
                  <a:cubicBezTo>
                    <a:pt x="340639" y="293370"/>
                    <a:pt x="300634" y="552450"/>
                    <a:pt x="305397" y="609600"/>
                  </a:cubicBezTo>
                  <a:cubicBezTo>
                    <a:pt x="342544" y="609600"/>
                    <a:pt x="383502" y="609600"/>
                    <a:pt x="383502" y="609600"/>
                  </a:cubicBezTo>
                  <a:cubicBezTo>
                    <a:pt x="383502" y="609600"/>
                    <a:pt x="432079" y="438150"/>
                    <a:pt x="440652" y="392430"/>
                  </a:cubicBezTo>
                  <a:cubicBezTo>
                    <a:pt x="449224" y="346710"/>
                    <a:pt x="483514" y="201930"/>
                    <a:pt x="467322" y="120967"/>
                  </a:cubicBezTo>
                  <a:cubicBezTo>
                    <a:pt x="453987" y="55245"/>
                    <a:pt x="182524" y="0"/>
                    <a:pt x="182524" y="0"/>
                  </a:cubicBezTo>
                  <a:lnTo>
                    <a:pt x="7264" y="58102"/>
                  </a:lnTo>
                  <a:close/>
                </a:path>
              </a:pathLst>
            </a:custGeom>
            <a:solidFill>
              <a:srgbClr val="E031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4886336-486E-41A8-B54D-5FAE9FAE606F}"/>
                </a:ext>
              </a:extLst>
            </p:cNvPr>
            <p:cNvSpPr/>
            <p:nvPr/>
          </p:nvSpPr>
          <p:spPr>
            <a:xfrm>
              <a:off x="7227570" y="3663315"/>
              <a:ext cx="114300" cy="57150"/>
            </a:xfrm>
            <a:custGeom>
              <a:avLst/>
              <a:gdLst>
                <a:gd name="connsiteX0" fmla="*/ 7620 w 114300"/>
                <a:gd name="connsiteY0" fmla="*/ 0 h 57150"/>
                <a:gd name="connsiteX1" fmla="*/ 89535 w 114300"/>
                <a:gd name="connsiteY1" fmla="*/ 7620 h 57150"/>
                <a:gd name="connsiteX2" fmla="*/ 120015 w 114300"/>
                <a:gd name="connsiteY2" fmla="*/ 62865 h 57150"/>
                <a:gd name="connsiteX3" fmla="*/ 83820 w 114300"/>
                <a:gd name="connsiteY3" fmla="*/ 61913 h 57150"/>
                <a:gd name="connsiteX4" fmla="*/ 63818 w 114300"/>
                <a:gd name="connsiteY4" fmla="*/ 40957 h 57150"/>
                <a:gd name="connsiteX5" fmla="*/ 36195 w 114300"/>
                <a:gd name="connsiteY5" fmla="*/ 41910 h 57150"/>
                <a:gd name="connsiteX6" fmla="*/ 0 w 114300"/>
                <a:gd name="connsiteY6" fmla="*/ 33338 h 57150"/>
                <a:gd name="connsiteX7" fmla="*/ 7620 w 114300"/>
                <a:gd name="connsiteY7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57150">
                  <a:moveTo>
                    <a:pt x="7620" y="0"/>
                  </a:moveTo>
                  <a:cubicBezTo>
                    <a:pt x="7620" y="0"/>
                    <a:pt x="73343" y="3810"/>
                    <a:pt x="89535" y="7620"/>
                  </a:cubicBezTo>
                  <a:cubicBezTo>
                    <a:pt x="105728" y="11430"/>
                    <a:pt x="120968" y="59055"/>
                    <a:pt x="120015" y="62865"/>
                  </a:cubicBezTo>
                  <a:cubicBezTo>
                    <a:pt x="118110" y="66675"/>
                    <a:pt x="83820" y="61913"/>
                    <a:pt x="83820" y="61913"/>
                  </a:cubicBezTo>
                  <a:cubicBezTo>
                    <a:pt x="83820" y="61913"/>
                    <a:pt x="72390" y="43815"/>
                    <a:pt x="63818" y="40957"/>
                  </a:cubicBezTo>
                  <a:cubicBezTo>
                    <a:pt x="55245" y="38100"/>
                    <a:pt x="48578" y="53340"/>
                    <a:pt x="36195" y="41910"/>
                  </a:cubicBezTo>
                  <a:cubicBezTo>
                    <a:pt x="22860" y="30480"/>
                    <a:pt x="0" y="33338"/>
                    <a:pt x="0" y="33338"/>
                  </a:cubicBezTo>
                  <a:lnTo>
                    <a:pt x="7620" y="0"/>
                  </a:ln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07CE7F1-928D-426A-98FA-5964BA1F4242}"/>
                </a:ext>
              </a:extLst>
            </p:cNvPr>
            <p:cNvSpPr/>
            <p:nvPr/>
          </p:nvSpPr>
          <p:spPr>
            <a:xfrm>
              <a:off x="6902672" y="3235413"/>
              <a:ext cx="342900" cy="466725"/>
            </a:xfrm>
            <a:custGeom>
              <a:avLst/>
              <a:gdLst>
                <a:gd name="connsiteX0" fmla="*/ 88678 w 342900"/>
                <a:gd name="connsiteY0" fmla="*/ 284074 h 466725"/>
                <a:gd name="connsiteX1" fmla="*/ 104870 w 342900"/>
                <a:gd name="connsiteY1" fmla="*/ 57379 h 466725"/>
                <a:gd name="connsiteX2" fmla="*/ 38195 w 342900"/>
                <a:gd name="connsiteY2" fmla="*/ 8801 h 466725"/>
                <a:gd name="connsiteX3" fmla="*/ 95 w 342900"/>
                <a:gd name="connsiteY3" fmla="*/ 315506 h 466725"/>
                <a:gd name="connsiteX4" fmla="*/ 181070 w 342900"/>
                <a:gd name="connsiteY4" fmla="*/ 429806 h 466725"/>
                <a:gd name="connsiteX5" fmla="*/ 336328 w 342900"/>
                <a:gd name="connsiteY5" fmla="*/ 468859 h 466725"/>
                <a:gd name="connsiteX6" fmla="*/ 342995 w 342900"/>
                <a:gd name="connsiteY6" fmla="*/ 421234 h 466725"/>
                <a:gd name="connsiteX7" fmla="*/ 88678 w 342900"/>
                <a:gd name="connsiteY7" fmla="*/ 28407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00" h="466725">
                  <a:moveTo>
                    <a:pt x="88678" y="284074"/>
                  </a:moveTo>
                  <a:cubicBezTo>
                    <a:pt x="88678" y="284074"/>
                    <a:pt x="101060" y="86906"/>
                    <a:pt x="104870" y="57379"/>
                  </a:cubicBezTo>
                  <a:cubicBezTo>
                    <a:pt x="108680" y="27851"/>
                    <a:pt x="80105" y="-19774"/>
                    <a:pt x="38195" y="8801"/>
                  </a:cubicBezTo>
                  <a:cubicBezTo>
                    <a:pt x="-3715" y="37376"/>
                    <a:pt x="3905" y="275501"/>
                    <a:pt x="95" y="315506"/>
                  </a:cubicBezTo>
                  <a:cubicBezTo>
                    <a:pt x="-3715" y="354559"/>
                    <a:pt x="107728" y="401231"/>
                    <a:pt x="181070" y="429806"/>
                  </a:cubicBezTo>
                  <a:cubicBezTo>
                    <a:pt x="258223" y="460286"/>
                    <a:pt x="314420" y="482194"/>
                    <a:pt x="336328" y="468859"/>
                  </a:cubicBezTo>
                  <a:cubicBezTo>
                    <a:pt x="344900" y="441236"/>
                    <a:pt x="342995" y="421234"/>
                    <a:pt x="342995" y="421234"/>
                  </a:cubicBezTo>
                  <a:lnTo>
                    <a:pt x="88678" y="28407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5B5DD8F-5832-484B-AD36-78950BA6E8EB}"/>
                </a:ext>
              </a:extLst>
            </p:cNvPr>
            <p:cNvSpPr/>
            <p:nvPr/>
          </p:nvSpPr>
          <p:spPr>
            <a:xfrm>
              <a:off x="5883563" y="5078882"/>
              <a:ext cx="209550" cy="104775"/>
            </a:xfrm>
            <a:custGeom>
              <a:avLst/>
              <a:gdLst>
                <a:gd name="connsiteX0" fmla="*/ 218152 w 209550"/>
                <a:gd name="connsiteY0" fmla="*/ 21755 h 104775"/>
                <a:gd name="connsiteX1" fmla="*/ 211485 w 209550"/>
                <a:gd name="connsiteY1" fmla="*/ 97003 h 104775"/>
                <a:gd name="connsiteX2" fmla="*/ 34320 w 209550"/>
                <a:gd name="connsiteY2" fmla="*/ 105575 h 104775"/>
                <a:gd name="connsiteX3" fmla="*/ 17175 w 209550"/>
                <a:gd name="connsiteY3" fmla="*/ 64618 h 104775"/>
                <a:gd name="connsiteX4" fmla="*/ 175290 w 209550"/>
                <a:gd name="connsiteY4" fmla="*/ 11278 h 104775"/>
                <a:gd name="connsiteX5" fmla="*/ 218152 w 209550"/>
                <a:gd name="connsiteY5" fmla="*/ 2175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104775">
                  <a:moveTo>
                    <a:pt x="218152" y="21755"/>
                  </a:moveTo>
                  <a:cubicBezTo>
                    <a:pt x="218152" y="21755"/>
                    <a:pt x="221962" y="82715"/>
                    <a:pt x="211485" y="97003"/>
                  </a:cubicBezTo>
                  <a:cubicBezTo>
                    <a:pt x="201007" y="111290"/>
                    <a:pt x="60037" y="102718"/>
                    <a:pt x="34320" y="105575"/>
                  </a:cubicBezTo>
                  <a:cubicBezTo>
                    <a:pt x="7650" y="108433"/>
                    <a:pt x="-18068" y="70333"/>
                    <a:pt x="17175" y="64618"/>
                  </a:cubicBezTo>
                  <a:cubicBezTo>
                    <a:pt x="52417" y="59855"/>
                    <a:pt x="169575" y="40805"/>
                    <a:pt x="175290" y="11278"/>
                  </a:cubicBezTo>
                  <a:cubicBezTo>
                    <a:pt x="181957" y="-19202"/>
                    <a:pt x="218152" y="21755"/>
                    <a:pt x="218152" y="21755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3C5645C-1D11-4F89-B53D-9D349116085F}"/>
                </a:ext>
              </a:extLst>
            </p:cNvPr>
            <p:cNvSpPr/>
            <p:nvPr/>
          </p:nvSpPr>
          <p:spPr>
            <a:xfrm>
              <a:off x="6119072" y="4704369"/>
              <a:ext cx="104775" cy="209550"/>
            </a:xfrm>
            <a:custGeom>
              <a:avLst/>
              <a:gdLst>
                <a:gd name="connsiteX0" fmla="*/ 19791 w 104775"/>
                <a:gd name="connsiteY0" fmla="*/ 2886 h 209550"/>
                <a:gd name="connsiteX1" fmla="*/ 94086 w 104775"/>
                <a:gd name="connsiteY1" fmla="*/ 4791 h 209550"/>
                <a:gd name="connsiteX2" fmla="*/ 113136 w 104775"/>
                <a:gd name="connsiteY2" fmla="*/ 180051 h 209550"/>
                <a:gd name="connsiteX3" fmla="*/ 74083 w 104775"/>
                <a:gd name="connsiteY3" fmla="*/ 200053 h 209550"/>
                <a:gd name="connsiteX4" fmla="*/ 11218 w 104775"/>
                <a:gd name="connsiteY4" fmla="*/ 46701 h 209550"/>
                <a:gd name="connsiteX5" fmla="*/ 19791 w 104775"/>
                <a:gd name="connsiteY5" fmla="*/ 288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209550">
                  <a:moveTo>
                    <a:pt x="19791" y="2886"/>
                  </a:moveTo>
                  <a:cubicBezTo>
                    <a:pt x="19791" y="2886"/>
                    <a:pt x="79798" y="-4734"/>
                    <a:pt x="94086" y="4791"/>
                  </a:cubicBezTo>
                  <a:cubicBezTo>
                    <a:pt x="108373" y="14316"/>
                    <a:pt x="108373" y="153381"/>
                    <a:pt x="113136" y="180051"/>
                  </a:cubicBezTo>
                  <a:cubicBezTo>
                    <a:pt x="117898" y="205768"/>
                    <a:pt x="80751" y="234343"/>
                    <a:pt x="74083" y="200053"/>
                  </a:cubicBezTo>
                  <a:cubicBezTo>
                    <a:pt x="67416" y="165763"/>
                    <a:pt x="40746" y="51463"/>
                    <a:pt x="11218" y="46701"/>
                  </a:cubicBezTo>
                  <a:cubicBezTo>
                    <a:pt x="-18309" y="40986"/>
                    <a:pt x="19791" y="2886"/>
                    <a:pt x="19791" y="2886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FF8CBDC-A13F-4BB2-BC91-B4B829F39C6C}"/>
                </a:ext>
              </a:extLst>
            </p:cNvPr>
            <p:cNvSpPr/>
            <p:nvPr/>
          </p:nvSpPr>
          <p:spPr>
            <a:xfrm>
              <a:off x="5788143" y="4391025"/>
              <a:ext cx="352425" cy="371475"/>
            </a:xfrm>
            <a:custGeom>
              <a:avLst/>
              <a:gdLst>
                <a:gd name="connsiteX0" fmla="*/ 147837 w 352425"/>
                <a:gd name="connsiteY0" fmla="*/ 14288 h 371475"/>
                <a:gd name="connsiteX1" fmla="*/ 2104 w 352425"/>
                <a:gd name="connsiteY1" fmla="*/ 251460 h 371475"/>
                <a:gd name="connsiteX2" fmla="*/ 351672 w 352425"/>
                <a:gd name="connsiteY2" fmla="*/ 376238 h 371475"/>
                <a:gd name="connsiteX3" fmla="*/ 357387 w 352425"/>
                <a:gd name="connsiteY3" fmla="*/ 309563 h 371475"/>
                <a:gd name="connsiteX4" fmla="*/ 111642 w 352425"/>
                <a:gd name="connsiteY4" fmla="*/ 257175 h 371475"/>
                <a:gd name="connsiteX5" fmla="*/ 291664 w 352425"/>
                <a:gd name="connsiteY5" fmla="*/ 88582 h 371475"/>
                <a:gd name="connsiteX6" fmla="*/ 259279 w 352425"/>
                <a:gd name="connsiteY6" fmla="*/ 0 h 371475"/>
                <a:gd name="connsiteX7" fmla="*/ 147837 w 352425"/>
                <a:gd name="connsiteY7" fmla="*/ 1428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425" h="371475">
                  <a:moveTo>
                    <a:pt x="147837" y="14288"/>
                  </a:moveTo>
                  <a:cubicBezTo>
                    <a:pt x="147837" y="14288"/>
                    <a:pt x="7819" y="212407"/>
                    <a:pt x="2104" y="251460"/>
                  </a:cubicBezTo>
                  <a:cubicBezTo>
                    <a:pt x="-3611" y="290513"/>
                    <a:pt x="-22661" y="340043"/>
                    <a:pt x="351672" y="376238"/>
                  </a:cubicBezTo>
                  <a:cubicBezTo>
                    <a:pt x="359292" y="341947"/>
                    <a:pt x="357387" y="309563"/>
                    <a:pt x="357387" y="309563"/>
                  </a:cubicBezTo>
                  <a:cubicBezTo>
                    <a:pt x="357387" y="309563"/>
                    <a:pt x="154504" y="255270"/>
                    <a:pt x="111642" y="257175"/>
                  </a:cubicBezTo>
                  <a:cubicBezTo>
                    <a:pt x="178317" y="160020"/>
                    <a:pt x="277377" y="101918"/>
                    <a:pt x="291664" y="88582"/>
                  </a:cubicBezTo>
                  <a:cubicBezTo>
                    <a:pt x="305952" y="75247"/>
                    <a:pt x="259279" y="0"/>
                    <a:pt x="259279" y="0"/>
                  </a:cubicBezTo>
                  <a:lnTo>
                    <a:pt x="147837" y="14288"/>
                  </a:lnTo>
                  <a:close/>
                </a:path>
              </a:pathLst>
            </a:custGeom>
            <a:solidFill>
              <a:srgbClr val="2466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A047F7D-9905-427E-8A57-60F082D70259}"/>
                </a:ext>
              </a:extLst>
            </p:cNvPr>
            <p:cNvSpPr/>
            <p:nvPr/>
          </p:nvSpPr>
          <p:spPr>
            <a:xfrm>
              <a:off x="5989480" y="4414837"/>
              <a:ext cx="171450" cy="685800"/>
            </a:xfrm>
            <a:custGeom>
              <a:avLst/>
              <a:gdLst>
                <a:gd name="connsiteX0" fmla="*/ 180815 w 171450"/>
                <a:gd name="connsiteY0" fmla="*/ 34290 h 685800"/>
                <a:gd name="connsiteX1" fmla="*/ 108425 w 171450"/>
                <a:gd name="connsiteY1" fmla="*/ 298132 h 685800"/>
                <a:gd name="connsiteX2" fmla="*/ 125570 w 171450"/>
                <a:gd name="connsiteY2" fmla="*/ 688657 h 685800"/>
                <a:gd name="connsiteX3" fmla="*/ 47465 w 171450"/>
                <a:gd name="connsiteY3" fmla="*/ 688657 h 685800"/>
                <a:gd name="connsiteX4" fmla="*/ 12222 w 171450"/>
                <a:gd name="connsiteY4" fmla="*/ 397193 h 685800"/>
                <a:gd name="connsiteX5" fmla="*/ 4602 w 171450"/>
                <a:gd name="connsiteY5" fmla="*/ 171450 h 685800"/>
                <a:gd name="connsiteX6" fmla="*/ 23652 w 171450"/>
                <a:gd name="connsiteY6" fmla="*/ 0 h 685800"/>
                <a:gd name="connsiteX7" fmla="*/ 180815 w 171450"/>
                <a:gd name="connsiteY7" fmla="*/ 3429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685800">
                  <a:moveTo>
                    <a:pt x="180815" y="34290"/>
                  </a:moveTo>
                  <a:cubicBezTo>
                    <a:pt x="180815" y="34290"/>
                    <a:pt x="116045" y="237172"/>
                    <a:pt x="108425" y="298132"/>
                  </a:cubicBezTo>
                  <a:cubicBezTo>
                    <a:pt x="112235" y="385763"/>
                    <a:pt x="130332" y="631507"/>
                    <a:pt x="125570" y="688657"/>
                  </a:cubicBezTo>
                  <a:cubicBezTo>
                    <a:pt x="88422" y="688657"/>
                    <a:pt x="47465" y="688657"/>
                    <a:pt x="47465" y="688657"/>
                  </a:cubicBezTo>
                  <a:cubicBezTo>
                    <a:pt x="47465" y="688657"/>
                    <a:pt x="20795" y="442913"/>
                    <a:pt x="12222" y="397193"/>
                  </a:cubicBezTo>
                  <a:cubicBezTo>
                    <a:pt x="3650" y="351472"/>
                    <a:pt x="-5875" y="253365"/>
                    <a:pt x="4602" y="171450"/>
                  </a:cubicBezTo>
                  <a:cubicBezTo>
                    <a:pt x="16985" y="71438"/>
                    <a:pt x="23652" y="0"/>
                    <a:pt x="23652" y="0"/>
                  </a:cubicBezTo>
                  <a:lnTo>
                    <a:pt x="180815" y="34290"/>
                  </a:lnTo>
                  <a:close/>
                </a:path>
              </a:pathLst>
            </a:custGeom>
            <a:solidFill>
              <a:srgbClr val="2F8C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21BDD45-2C84-4B58-9D98-BE12F80BAC95}"/>
                </a:ext>
              </a:extLst>
            </p:cNvPr>
            <p:cNvSpPr/>
            <p:nvPr/>
          </p:nvSpPr>
          <p:spPr>
            <a:xfrm>
              <a:off x="5975306" y="3796665"/>
              <a:ext cx="85725" cy="152400"/>
            </a:xfrm>
            <a:custGeom>
              <a:avLst/>
              <a:gdLst>
                <a:gd name="connsiteX0" fmla="*/ 42589 w 85725"/>
                <a:gd name="connsiteY0" fmla="*/ 0 h 152400"/>
                <a:gd name="connsiteX1" fmla="*/ 86404 w 85725"/>
                <a:gd name="connsiteY1" fmla="*/ 52388 h 152400"/>
                <a:gd name="connsiteX2" fmla="*/ 28301 w 85725"/>
                <a:gd name="connsiteY2" fmla="*/ 154305 h 152400"/>
                <a:gd name="connsiteX3" fmla="*/ 1631 w 85725"/>
                <a:gd name="connsiteY3" fmla="*/ 111442 h 152400"/>
                <a:gd name="connsiteX4" fmla="*/ 42589 w 85725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52400">
                  <a:moveTo>
                    <a:pt x="42589" y="0"/>
                  </a:moveTo>
                  <a:cubicBezTo>
                    <a:pt x="42589" y="0"/>
                    <a:pt x="86404" y="51435"/>
                    <a:pt x="86404" y="52388"/>
                  </a:cubicBezTo>
                  <a:cubicBezTo>
                    <a:pt x="87356" y="53340"/>
                    <a:pt x="28301" y="154305"/>
                    <a:pt x="28301" y="154305"/>
                  </a:cubicBezTo>
                  <a:cubicBezTo>
                    <a:pt x="28301" y="154305"/>
                    <a:pt x="13061" y="124777"/>
                    <a:pt x="1631" y="111442"/>
                  </a:cubicBezTo>
                  <a:cubicBezTo>
                    <a:pt x="-9799" y="98107"/>
                    <a:pt x="42589" y="0"/>
                    <a:pt x="42589" y="0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108CDE-55C6-431D-97C4-FD9EF65E561F}"/>
                </a:ext>
              </a:extLst>
            </p:cNvPr>
            <p:cNvSpPr/>
            <p:nvPr/>
          </p:nvSpPr>
          <p:spPr>
            <a:xfrm>
              <a:off x="5837872" y="3719512"/>
              <a:ext cx="171450" cy="209550"/>
            </a:xfrm>
            <a:custGeom>
              <a:avLst/>
              <a:gdLst>
                <a:gd name="connsiteX0" fmla="*/ 0 w 171450"/>
                <a:gd name="connsiteY0" fmla="*/ 51435 h 209550"/>
                <a:gd name="connsiteX1" fmla="*/ 13335 w 171450"/>
                <a:gd name="connsiteY1" fmla="*/ 113347 h 209550"/>
                <a:gd name="connsiteX2" fmla="*/ 11430 w 171450"/>
                <a:gd name="connsiteY2" fmla="*/ 158115 h 209550"/>
                <a:gd name="connsiteX3" fmla="*/ 37148 w 171450"/>
                <a:gd name="connsiteY3" fmla="*/ 161925 h 209550"/>
                <a:gd name="connsiteX4" fmla="*/ 113348 w 171450"/>
                <a:gd name="connsiteY4" fmla="*/ 215265 h 209550"/>
                <a:gd name="connsiteX5" fmla="*/ 174308 w 171450"/>
                <a:gd name="connsiteY5" fmla="*/ 94297 h 209550"/>
                <a:gd name="connsiteX6" fmla="*/ 118110 w 171450"/>
                <a:gd name="connsiteY6" fmla="*/ 0 h 209550"/>
                <a:gd name="connsiteX7" fmla="*/ 0 w 171450"/>
                <a:gd name="connsiteY7" fmla="*/ 5143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209550">
                  <a:moveTo>
                    <a:pt x="0" y="51435"/>
                  </a:moveTo>
                  <a:cubicBezTo>
                    <a:pt x="0" y="51435"/>
                    <a:pt x="2858" y="97155"/>
                    <a:pt x="13335" y="113347"/>
                  </a:cubicBezTo>
                  <a:cubicBezTo>
                    <a:pt x="23813" y="130492"/>
                    <a:pt x="13335" y="146685"/>
                    <a:pt x="11430" y="158115"/>
                  </a:cubicBezTo>
                  <a:cubicBezTo>
                    <a:pt x="9525" y="170497"/>
                    <a:pt x="24765" y="167640"/>
                    <a:pt x="37148" y="161925"/>
                  </a:cubicBezTo>
                  <a:cubicBezTo>
                    <a:pt x="53340" y="182880"/>
                    <a:pt x="71438" y="222885"/>
                    <a:pt x="113348" y="215265"/>
                  </a:cubicBezTo>
                  <a:cubicBezTo>
                    <a:pt x="155258" y="207645"/>
                    <a:pt x="197168" y="135255"/>
                    <a:pt x="174308" y="94297"/>
                  </a:cubicBezTo>
                  <a:cubicBezTo>
                    <a:pt x="165735" y="58103"/>
                    <a:pt x="118110" y="0"/>
                    <a:pt x="118110" y="0"/>
                  </a:cubicBezTo>
                  <a:lnTo>
                    <a:pt x="0" y="51435"/>
                  </a:ln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743210C-E01F-42F6-9485-C398D3E32B52}"/>
                </a:ext>
              </a:extLst>
            </p:cNvPr>
            <p:cNvSpPr/>
            <p:nvPr/>
          </p:nvSpPr>
          <p:spPr>
            <a:xfrm>
              <a:off x="5915978" y="3697047"/>
              <a:ext cx="123825" cy="133350"/>
            </a:xfrm>
            <a:custGeom>
              <a:avLst/>
              <a:gdLst>
                <a:gd name="connsiteX0" fmla="*/ 0 w 123825"/>
                <a:gd name="connsiteY0" fmla="*/ 28180 h 133350"/>
                <a:gd name="connsiteX1" fmla="*/ 35242 w 123825"/>
                <a:gd name="connsiteY1" fmla="*/ 71995 h 133350"/>
                <a:gd name="connsiteX2" fmla="*/ 61913 w 123825"/>
                <a:gd name="connsiteY2" fmla="*/ 106285 h 133350"/>
                <a:gd name="connsiteX3" fmla="*/ 77152 w 123825"/>
                <a:gd name="connsiteY3" fmla="*/ 99618 h 133350"/>
                <a:gd name="connsiteX4" fmla="*/ 103822 w 123825"/>
                <a:gd name="connsiteY4" fmla="*/ 108190 h 133350"/>
                <a:gd name="connsiteX5" fmla="*/ 132397 w 123825"/>
                <a:gd name="connsiteY5" fmla="*/ 136765 h 133350"/>
                <a:gd name="connsiteX6" fmla="*/ 99060 w 123825"/>
                <a:gd name="connsiteY6" fmla="*/ 9130 h 133350"/>
                <a:gd name="connsiteX7" fmla="*/ 0 w 123825"/>
                <a:gd name="connsiteY7" fmla="*/ 2818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5" h="133350">
                  <a:moveTo>
                    <a:pt x="0" y="28180"/>
                  </a:moveTo>
                  <a:cubicBezTo>
                    <a:pt x="0" y="28180"/>
                    <a:pt x="17145" y="68185"/>
                    <a:pt x="35242" y="71995"/>
                  </a:cubicBezTo>
                  <a:cubicBezTo>
                    <a:pt x="53340" y="75805"/>
                    <a:pt x="61913" y="106285"/>
                    <a:pt x="61913" y="106285"/>
                  </a:cubicBezTo>
                  <a:lnTo>
                    <a:pt x="77152" y="99618"/>
                  </a:lnTo>
                  <a:cubicBezTo>
                    <a:pt x="77152" y="99618"/>
                    <a:pt x="100013" y="91045"/>
                    <a:pt x="103822" y="108190"/>
                  </a:cubicBezTo>
                  <a:cubicBezTo>
                    <a:pt x="107632" y="125335"/>
                    <a:pt x="132397" y="136765"/>
                    <a:pt x="132397" y="136765"/>
                  </a:cubicBezTo>
                  <a:cubicBezTo>
                    <a:pt x="132397" y="136765"/>
                    <a:pt x="137160" y="37705"/>
                    <a:pt x="99060" y="9130"/>
                  </a:cubicBezTo>
                  <a:cubicBezTo>
                    <a:pt x="60960" y="-19445"/>
                    <a:pt x="0" y="28180"/>
                    <a:pt x="0" y="28180"/>
                  </a:cubicBez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2720EB8-13F1-4FB1-B5C7-22A5B9D27BC4}"/>
                </a:ext>
              </a:extLst>
            </p:cNvPr>
            <p:cNvSpPr/>
            <p:nvPr/>
          </p:nvSpPr>
          <p:spPr>
            <a:xfrm>
              <a:off x="5753730" y="3630485"/>
              <a:ext cx="266700" cy="190500"/>
            </a:xfrm>
            <a:custGeom>
              <a:avLst/>
              <a:gdLst>
                <a:gd name="connsiteX0" fmla="*/ 274643 w 266700"/>
                <a:gd name="connsiteY0" fmla="*/ 83312 h 190500"/>
                <a:gd name="connsiteX1" fmla="*/ 10800 w 266700"/>
                <a:gd name="connsiteY1" fmla="*/ 190945 h 190500"/>
                <a:gd name="connsiteX2" fmla="*/ 14610 w 266700"/>
                <a:gd name="connsiteY2" fmla="*/ 167132 h 190500"/>
                <a:gd name="connsiteX3" fmla="*/ 69855 w 266700"/>
                <a:gd name="connsiteY3" fmla="*/ 142368 h 190500"/>
                <a:gd name="connsiteX4" fmla="*/ 81285 w 266700"/>
                <a:gd name="connsiteY4" fmla="*/ 37593 h 190500"/>
                <a:gd name="connsiteX5" fmla="*/ 274643 w 266700"/>
                <a:gd name="connsiteY5" fmla="*/ 83312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90500">
                  <a:moveTo>
                    <a:pt x="274643" y="83312"/>
                  </a:moveTo>
                  <a:lnTo>
                    <a:pt x="10800" y="190945"/>
                  </a:lnTo>
                  <a:cubicBezTo>
                    <a:pt x="10800" y="190945"/>
                    <a:pt x="-15870" y="180468"/>
                    <a:pt x="14610" y="167132"/>
                  </a:cubicBezTo>
                  <a:cubicBezTo>
                    <a:pt x="45090" y="153797"/>
                    <a:pt x="69855" y="142368"/>
                    <a:pt x="69855" y="142368"/>
                  </a:cubicBezTo>
                  <a:cubicBezTo>
                    <a:pt x="69855" y="142368"/>
                    <a:pt x="51758" y="67120"/>
                    <a:pt x="81285" y="37593"/>
                  </a:cubicBezTo>
                  <a:cubicBezTo>
                    <a:pt x="109860" y="9018"/>
                    <a:pt x="199395" y="-49085"/>
                    <a:pt x="274643" y="83312"/>
                  </a:cubicBezTo>
                  <a:close/>
                </a:path>
              </a:pathLst>
            </a:custGeom>
            <a:solidFill>
              <a:srgbClr val="486D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E944E6E-B1FE-4814-A5F8-E61BBC6CEE98}"/>
                </a:ext>
              </a:extLst>
            </p:cNvPr>
            <p:cNvSpPr/>
            <p:nvPr/>
          </p:nvSpPr>
          <p:spPr>
            <a:xfrm>
              <a:off x="5891213" y="3838575"/>
              <a:ext cx="323850" cy="666750"/>
            </a:xfrm>
            <a:custGeom>
              <a:avLst/>
              <a:gdLst>
                <a:gd name="connsiteX0" fmla="*/ 112395 w 323850"/>
                <a:gd name="connsiteY0" fmla="*/ 88583 h 666750"/>
                <a:gd name="connsiteX1" fmla="*/ 56197 w 323850"/>
                <a:gd name="connsiteY1" fmla="*/ 186690 h 666750"/>
                <a:gd name="connsiteX2" fmla="*/ 31433 w 323850"/>
                <a:gd name="connsiteY2" fmla="*/ 461010 h 666750"/>
                <a:gd name="connsiteX3" fmla="*/ 0 w 323850"/>
                <a:gd name="connsiteY3" fmla="*/ 631507 h 666750"/>
                <a:gd name="connsiteX4" fmla="*/ 288608 w 323850"/>
                <a:gd name="connsiteY4" fmla="*/ 670560 h 666750"/>
                <a:gd name="connsiteX5" fmla="*/ 323850 w 323850"/>
                <a:gd name="connsiteY5" fmla="*/ 280035 h 666750"/>
                <a:gd name="connsiteX6" fmla="*/ 161925 w 323850"/>
                <a:gd name="connsiteY6" fmla="*/ 0 h 666750"/>
                <a:gd name="connsiteX7" fmla="*/ 112395 w 323850"/>
                <a:gd name="connsiteY7" fmla="*/ 88583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850" h="666750">
                  <a:moveTo>
                    <a:pt x="112395" y="88583"/>
                  </a:moveTo>
                  <a:cubicBezTo>
                    <a:pt x="112395" y="88583"/>
                    <a:pt x="67628" y="114300"/>
                    <a:pt x="56197" y="186690"/>
                  </a:cubicBezTo>
                  <a:cubicBezTo>
                    <a:pt x="44767" y="259080"/>
                    <a:pt x="37147" y="421005"/>
                    <a:pt x="31433" y="461010"/>
                  </a:cubicBezTo>
                  <a:cubicBezTo>
                    <a:pt x="25717" y="501015"/>
                    <a:pt x="0" y="631507"/>
                    <a:pt x="0" y="631507"/>
                  </a:cubicBezTo>
                  <a:cubicBezTo>
                    <a:pt x="0" y="631507"/>
                    <a:pt x="220980" y="656272"/>
                    <a:pt x="288608" y="670560"/>
                  </a:cubicBezTo>
                  <a:cubicBezTo>
                    <a:pt x="311467" y="573405"/>
                    <a:pt x="335280" y="366713"/>
                    <a:pt x="323850" y="280035"/>
                  </a:cubicBezTo>
                  <a:cubicBezTo>
                    <a:pt x="311467" y="194310"/>
                    <a:pt x="268605" y="43815"/>
                    <a:pt x="161925" y="0"/>
                  </a:cubicBezTo>
                  <a:cubicBezTo>
                    <a:pt x="158115" y="46672"/>
                    <a:pt x="112395" y="88583"/>
                    <a:pt x="112395" y="88583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99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F882ADC-B8A2-463B-B927-F22336F97DEC}"/>
                </a:ext>
              </a:extLst>
            </p:cNvPr>
            <p:cNvSpPr/>
            <p:nvPr/>
          </p:nvSpPr>
          <p:spPr>
            <a:xfrm>
              <a:off x="5984558" y="3755187"/>
              <a:ext cx="38100" cy="66675"/>
            </a:xfrm>
            <a:custGeom>
              <a:avLst/>
              <a:gdLst>
                <a:gd name="connsiteX0" fmla="*/ 0 w 38100"/>
                <a:gd name="connsiteY0" fmla="*/ 25285 h 66675"/>
                <a:gd name="connsiteX1" fmla="*/ 27622 w 38100"/>
                <a:gd name="connsiteY1" fmla="*/ 520 h 66675"/>
                <a:gd name="connsiteX2" fmla="*/ 18097 w 38100"/>
                <a:gd name="connsiteY2" fmla="*/ 70052 h 66675"/>
                <a:gd name="connsiteX3" fmla="*/ 0 w 38100"/>
                <a:gd name="connsiteY3" fmla="*/ 2528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66675">
                  <a:moveTo>
                    <a:pt x="0" y="25285"/>
                  </a:moveTo>
                  <a:cubicBezTo>
                    <a:pt x="0" y="25285"/>
                    <a:pt x="4763" y="-4243"/>
                    <a:pt x="27622" y="520"/>
                  </a:cubicBezTo>
                  <a:cubicBezTo>
                    <a:pt x="50483" y="5282"/>
                    <a:pt x="33338" y="79577"/>
                    <a:pt x="18097" y="70052"/>
                  </a:cubicBezTo>
                  <a:cubicBezTo>
                    <a:pt x="2858" y="61480"/>
                    <a:pt x="0" y="25285"/>
                    <a:pt x="0" y="25285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D039BD4-34C2-4D4F-9CA9-96792C3983EE}"/>
                </a:ext>
              </a:extLst>
            </p:cNvPr>
            <p:cNvSpPr/>
            <p:nvPr/>
          </p:nvSpPr>
          <p:spPr>
            <a:xfrm>
              <a:off x="5545455" y="3860482"/>
              <a:ext cx="295275" cy="352425"/>
            </a:xfrm>
            <a:custGeom>
              <a:avLst/>
              <a:gdLst>
                <a:gd name="connsiteX0" fmla="*/ 251460 w 295275"/>
                <a:gd name="connsiteY0" fmla="*/ 156210 h 352425"/>
                <a:gd name="connsiteX1" fmla="*/ 203835 w 295275"/>
                <a:gd name="connsiteY1" fmla="*/ 0 h 352425"/>
                <a:gd name="connsiteX2" fmla="*/ 0 w 295275"/>
                <a:gd name="connsiteY2" fmla="*/ 91440 h 352425"/>
                <a:gd name="connsiteX3" fmla="*/ 145733 w 295275"/>
                <a:gd name="connsiteY3" fmla="*/ 361950 h 352425"/>
                <a:gd name="connsiteX4" fmla="*/ 297180 w 295275"/>
                <a:gd name="connsiteY4" fmla="*/ 28384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352425">
                  <a:moveTo>
                    <a:pt x="251460" y="156210"/>
                  </a:moveTo>
                  <a:lnTo>
                    <a:pt x="203835" y="0"/>
                  </a:lnTo>
                  <a:lnTo>
                    <a:pt x="0" y="91440"/>
                  </a:lnTo>
                  <a:lnTo>
                    <a:pt x="145733" y="361950"/>
                  </a:lnTo>
                  <a:lnTo>
                    <a:pt x="297180" y="283845"/>
                  </a:lnTo>
                  <a:close/>
                </a:path>
              </a:pathLst>
            </a:custGeom>
            <a:solidFill>
              <a:srgbClr val="E8E8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F2D3716-1743-49F9-9594-88173560E0D2}"/>
                </a:ext>
              </a:extLst>
            </p:cNvPr>
            <p:cNvSpPr/>
            <p:nvPr/>
          </p:nvSpPr>
          <p:spPr>
            <a:xfrm>
              <a:off x="5802630" y="3986686"/>
              <a:ext cx="342900" cy="276225"/>
            </a:xfrm>
            <a:custGeom>
              <a:avLst/>
              <a:gdLst>
                <a:gd name="connsiteX0" fmla="*/ 189548 w 342900"/>
                <a:gd name="connsiteY0" fmla="*/ 167166 h 276225"/>
                <a:gd name="connsiteX1" fmla="*/ 265748 w 342900"/>
                <a:gd name="connsiteY1" fmla="*/ 13814 h 276225"/>
                <a:gd name="connsiteX2" fmla="*/ 343853 w 342900"/>
                <a:gd name="connsiteY2" fmla="*/ 40484 h 276225"/>
                <a:gd name="connsiteX3" fmla="*/ 211455 w 342900"/>
                <a:gd name="connsiteY3" fmla="*/ 272894 h 276225"/>
                <a:gd name="connsiteX4" fmla="*/ 91440 w 342900"/>
                <a:gd name="connsiteY4" fmla="*/ 216696 h 276225"/>
                <a:gd name="connsiteX5" fmla="*/ 0 w 342900"/>
                <a:gd name="connsiteY5" fmla="*/ 85251 h 276225"/>
                <a:gd name="connsiteX6" fmla="*/ 35242 w 342900"/>
                <a:gd name="connsiteY6" fmla="*/ 51914 h 276225"/>
                <a:gd name="connsiteX7" fmla="*/ 172403 w 342900"/>
                <a:gd name="connsiteY7" fmla="*/ 185264 h 276225"/>
                <a:gd name="connsiteX8" fmla="*/ 189548 w 342900"/>
                <a:gd name="connsiteY8" fmla="*/ 16716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276225">
                  <a:moveTo>
                    <a:pt x="189548" y="167166"/>
                  </a:moveTo>
                  <a:cubicBezTo>
                    <a:pt x="189548" y="167166"/>
                    <a:pt x="242888" y="33816"/>
                    <a:pt x="265748" y="13814"/>
                  </a:cubicBezTo>
                  <a:cubicBezTo>
                    <a:pt x="288608" y="-6189"/>
                    <a:pt x="343853" y="-9999"/>
                    <a:pt x="343853" y="40484"/>
                  </a:cubicBezTo>
                  <a:cubicBezTo>
                    <a:pt x="344805" y="90966"/>
                    <a:pt x="240983" y="247176"/>
                    <a:pt x="211455" y="272894"/>
                  </a:cubicBezTo>
                  <a:cubicBezTo>
                    <a:pt x="180975" y="298611"/>
                    <a:pt x="145733" y="273846"/>
                    <a:pt x="91440" y="216696"/>
                  </a:cubicBezTo>
                  <a:cubicBezTo>
                    <a:pt x="37148" y="159546"/>
                    <a:pt x="1905" y="110969"/>
                    <a:pt x="0" y="85251"/>
                  </a:cubicBezTo>
                  <a:cubicBezTo>
                    <a:pt x="17145" y="61439"/>
                    <a:pt x="35242" y="51914"/>
                    <a:pt x="35242" y="51914"/>
                  </a:cubicBezTo>
                  <a:cubicBezTo>
                    <a:pt x="35242" y="51914"/>
                    <a:pt x="147638" y="145259"/>
                    <a:pt x="172403" y="185264"/>
                  </a:cubicBezTo>
                  <a:cubicBezTo>
                    <a:pt x="184785" y="177644"/>
                    <a:pt x="189548" y="167166"/>
                    <a:pt x="189548" y="16716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99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9FC1F40-9889-4451-BA28-7661B15DFE52}"/>
                </a:ext>
              </a:extLst>
            </p:cNvPr>
            <p:cNvSpPr/>
            <p:nvPr/>
          </p:nvSpPr>
          <p:spPr>
            <a:xfrm>
              <a:off x="5692754" y="3967698"/>
              <a:ext cx="142875" cy="104775"/>
            </a:xfrm>
            <a:custGeom>
              <a:avLst/>
              <a:gdLst>
                <a:gd name="connsiteX0" fmla="*/ 144166 w 142875"/>
                <a:gd name="connsiteY0" fmla="*/ 79474 h 104775"/>
                <a:gd name="connsiteX1" fmla="*/ 95588 w 142875"/>
                <a:gd name="connsiteY1" fmla="*/ 6132 h 104775"/>
                <a:gd name="connsiteX2" fmla="*/ 100351 w 142875"/>
                <a:gd name="connsiteY2" fmla="*/ 29944 h 104775"/>
                <a:gd name="connsiteX3" fmla="*/ 28913 w 142875"/>
                <a:gd name="connsiteY3" fmla="*/ 6132 h 104775"/>
                <a:gd name="connsiteX4" fmla="*/ 7958 w 142875"/>
                <a:gd name="connsiteY4" fmla="*/ 36612 h 104775"/>
                <a:gd name="connsiteX5" fmla="*/ 119401 w 142875"/>
                <a:gd name="connsiteY5" fmla="*/ 108049 h 104775"/>
                <a:gd name="connsiteX6" fmla="*/ 144166 w 142875"/>
                <a:gd name="connsiteY6" fmla="*/ 794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104775">
                  <a:moveTo>
                    <a:pt x="144166" y="79474"/>
                  </a:moveTo>
                  <a:cubicBezTo>
                    <a:pt x="144166" y="79474"/>
                    <a:pt x="113686" y="16609"/>
                    <a:pt x="95588" y="6132"/>
                  </a:cubicBezTo>
                  <a:cubicBezTo>
                    <a:pt x="99398" y="23277"/>
                    <a:pt x="100351" y="29944"/>
                    <a:pt x="100351" y="29944"/>
                  </a:cubicBezTo>
                  <a:cubicBezTo>
                    <a:pt x="100351" y="29944"/>
                    <a:pt x="52726" y="22324"/>
                    <a:pt x="28913" y="6132"/>
                  </a:cubicBezTo>
                  <a:cubicBezTo>
                    <a:pt x="5101" y="-9108"/>
                    <a:pt x="-10139" y="5179"/>
                    <a:pt x="7958" y="36612"/>
                  </a:cubicBezTo>
                  <a:cubicBezTo>
                    <a:pt x="26056" y="67092"/>
                    <a:pt x="97493" y="90904"/>
                    <a:pt x="119401" y="108049"/>
                  </a:cubicBezTo>
                  <a:cubicBezTo>
                    <a:pt x="140356" y="126146"/>
                    <a:pt x="144166" y="79474"/>
                    <a:pt x="144166" y="79474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9E17CE5-3A3C-4301-81F6-1F1DF7B7A802}"/>
                </a:ext>
              </a:extLst>
            </p:cNvPr>
            <p:cNvSpPr/>
            <p:nvPr/>
          </p:nvSpPr>
          <p:spPr>
            <a:xfrm>
              <a:off x="7273290" y="4182273"/>
              <a:ext cx="161925" cy="85725"/>
            </a:xfrm>
            <a:custGeom>
              <a:avLst/>
              <a:gdLst>
                <a:gd name="connsiteX0" fmla="*/ 0 w 161925"/>
                <a:gd name="connsiteY0" fmla="*/ 60162 h 85725"/>
                <a:gd name="connsiteX1" fmla="*/ 25717 w 161925"/>
                <a:gd name="connsiteY1" fmla="*/ 44922 h 85725"/>
                <a:gd name="connsiteX2" fmla="*/ 65722 w 161925"/>
                <a:gd name="connsiteY2" fmla="*/ 9679 h 85725"/>
                <a:gd name="connsiteX3" fmla="*/ 103822 w 161925"/>
                <a:gd name="connsiteY3" fmla="*/ 6822 h 85725"/>
                <a:gd name="connsiteX4" fmla="*/ 80010 w 161925"/>
                <a:gd name="connsiteY4" fmla="*/ 24919 h 85725"/>
                <a:gd name="connsiteX5" fmla="*/ 160972 w 161925"/>
                <a:gd name="connsiteY5" fmla="*/ 18252 h 85725"/>
                <a:gd name="connsiteX6" fmla="*/ 125730 w 161925"/>
                <a:gd name="connsiteY6" fmla="*/ 71592 h 85725"/>
                <a:gd name="connsiteX7" fmla="*/ 18097 w 161925"/>
                <a:gd name="connsiteY7" fmla="*/ 94452 h 85725"/>
                <a:gd name="connsiteX8" fmla="*/ 0 w 161925"/>
                <a:gd name="connsiteY8" fmla="*/ 6016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25" h="85725">
                  <a:moveTo>
                    <a:pt x="0" y="60162"/>
                  </a:moveTo>
                  <a:cubicBezTo>
                    <a:pt x="0" y="60162"/>
                    <a:pt x="16192" y="52542"/>
                    <a:pt x="25717" y="44922"/>
                  </a:cubicBezTo>
                  <a:cubicBezTo>
                    <a:pt x="36195" y="38254"/>
                    <a:pt x="41910" y="22062"/>
                    <a:pt x="65722" y="9679"/>
                  </a:cubicBezTo>
                  <a:cubicBezTo>
                    <a:pt x="89535" y="-2703"/>
                    <a:pt x="104775" y="-2703"/>
                    <a:pt x="103822" y="6822"/>
                  </a:cubicBezTo>
                  <a:cubicBezTo>
                    <a:pt x="102870" y="15394"/>
                    <a:pt x="91440" y="16347"/>
                    <a:pt x="80010" y="24919"/>
                  </a:cubicBezTo>
                  <a:cubicBezTo>
                    <a:pt x="120967" y="17299"/>
                    <a:pt x="142875" y="9679"/>
                    <a:pt x="160972" y="18252"/>
                  </a:cubicBezTo>
                  <a:cubicBezTo>
                    <a:pt x="168592" y="20157"/>
                    <a:pt x="179070" y="55399"/>
                    <a:pt x="125730" y="71592"/>
                  </a:cubicBezTo>
                  <a:cubicBezTo>
                    <a:pt x="72390" y="87784"/>
                    <a:pt x="35242" y="84927"/>
                    <a:pt x="18097" y="94452"/>
                  </a:cubicBezTo>
                  <a:cubicBezTo>
                    <a:pt x="953" y="83022"/>
                    <a:pt x="0" y="60162"/>
                    <a:pt x="0" y="60162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CD16DCE-CA69-4FA2-8EA6-DAF822D26495}"/>
                </a:ext>
              </a:extLst>
            </p:cNvPr>
            <p:cNvSpPr/>
            <p:nvPr/>
          </p:nvSpPr>
          <p:spPr>
            <a:xfrm>
              <a:off x="6734616" y="4221480"/>
              <a:ext cx="571500" cy="180975"/>
            </a:xfrm>
            <a:custGeom>
              <a:avLst/>
              <a:gdLst>
                <a:gd name="connsiteX0" fmla="*/ 99571 w 571500"/>
                <a:gd name="connsiteY0" fmla="*/ 21907 h 180975"/>
                <a:gd name="connsiteX1" fmla="*/ 264354 w 571500"/>
                <a:gd name="connsiteY1" fmla="*/ 82867 h 180975"/>
                <a:gd name="connsiteX2" fmla="*/ 541531 w 571500"/>
                <a:gd name="connsiteY2" fmla="*/ 0 h 180975"/>
                <a:gd name="connsiteX3" fmla="*/ 574869 w 571500"/>
                <a:gd name="connsiteY3" fmla="*/ 63817 h 180975"/>
                <a:gd name="connsiteX4" fmla="*/ 307216 w 571500"/>
                <a:gd name="connsiteY4" fmla="*/ 163830 h 180975"/>
                <a:gd name="connsiteX5" fmla="*/ 9084 w 571500"/>
                <a:gd name="connsiteY5" fmla="*/ 180975 h 180975"/>
                <a:gd name="connsiteX6" fmla="*/ 99571 w 571500"/>
                <a:gd name="connsiteY6" fmla="*/ 2190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0" h="180975">
                  <a:moveTo>
                    <a:pt x="99571" y="21907"/>
                  </a:moveTo>
                  <a:cubicBezTo>
                    <a:pt x="99571" y="21907"/>
                    <a:pt x="170056" y="101917"/>
                    <a:pt x="264354" y="82867"/>
                  </a:cubicBezTo>
                  <a:cubicBezTo>
                    <a:pt x="358651" y="63817"/>
                    <a:pt x="541531" y="0"/>
                    <a:pt x="541531" y="0"/>
                  </a:cubicBezTo>
                  <a:lnTo>
                    <a:pt x="574869" y="63817"/>
                  </a:lnTo>
                  <a:cubicBezTo>
                    <a:pt x="574869" y="63817"/>
                    <a:pt x="382464" y="140017"/>
                    <a:pt x="307216" y="163830"/>
                  </a:cubicBezTo>
                  <a:cubicBezTo>
                    <a:pt x="231969" y="186690"/>
                    <a:pt x="55756" y="176213"/>
                    <a:pt x="9084" y="180975"/>
                  </a:cubicBezTo>
                  <a:cubicBezTo>
                    <a:pt x="-35684" y="184785"/>
                    <a:pt x="99571" y="21907"/>
                    <a:pt x="99571" y="21907"/>
                  </a:cubicBezTo>
                  <a:close/>
                </a:path>
              </a:pathLst>
            </a:custGeom>
            <a:solidFill>
              <a:srgbClr val="FF33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97F0C5F-65C8-45C6-93B5-5292BE0F94EC}"/>
                </a:ext>
              </a:extLst>
            </p:cNvPr>
            <p:cNvSpPr/>
            <p:nvPr/>
          </p:nvSpPr>
          <p:spPr>
            <a:xfrm>
              <a:off x="6632205" y="3935648"/>
              <a:ext cx="285750" cy="342900"/>
            </a:xfrm>
            <a:custGeom>
              <a:avLst/>
              <a:gdLst>
                <a:gd name="connsiteX0" fmla="*/ 248655 w 285750"/>
                <a:gd name="connsiteY0" fmla="*/ 24847 h 342900"/>
                <a:gd name="connsiteX1" fmla="*/ 288660 w 285750"/>
                <a:gd name="connsiteY1" fmla="*/ 101047 h 342900"/>
                <a:gd name="connsiteX2" fmla="*/ 251512 w 285750"/>
                <a:gd name="connsiteY2" fmla="*/ 345839 h 342900"/>
                <a:gd name="connsiteX3" fmla="*/ 61012 w 285750"/>
                <a:gd name="connsiteY3" fmla="*/ 262019 h 342900"/>
                <a:gd name="connsiteX4" fmla="*/ 10530 w 285750"/>
                <a:gd name="connsiteY4" fmla="*/ 191534 h 342900"/>
                <a:gd name="connsiteX5" fmla="*/ 97207 w 285750"/>
                <a:gd name="connsiteY5" fmla="*/ 38182 h 342900"/>
                <a:gd name="connsiteX6" fmla="*/ 248655 w 285750"/>
                <a:gd name="connsiteY6" fmla="*/ 2484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" h="342900">
                  <a:moveTo>
                    <a:pt x="248655" y="24847"/>
                  </a:moveTo>
                  <a:cubicBezTo>
                    <a:pt x="248655" y="24847"/>
                    <a:pt x="289612" y="24847"/>
                    <a:pt x="288660" y="101047"/>
                  </a:cubicBezTo>
                  <a:cubicBezTo>
                    <a:pt x="287707" y="177247"/>
                    <a:pt x="298185" y="378224"/>
                    <a:pt x="251512" y="345839"/>
                  </a:cubicBezTo>
                  <a:cubicBezTo>
                    <a:pt x="173407" y="292499"/>
                    <a:pt x="102922" y="270592"/>
                    <a:pt x="61012" y="262019"/>
                  </a:cubicBezTo>
                  <a:cubicBezTo>
                    <a:pt x="-22808" y="246779"/>
                    <a:pt x="1005" y="223919"/>
                    <a:pt x="10530" y="191534"/>
                  </a:cubicBezTo>
                  <a:cubicBezTo>
                    <a:pt x="20055" y="159149"/>
                    <a:pt x="69585" y="65804"/>
                    <a:pt x="97207" y="38182"/>
                  </a:cubicBezTo>
                  <a:cubicBezTo>
                    <a:pt x="123877" y="10559"/>
                    <a:pt x="171502" y="-24683"/>
                    <a:pt x="248655" y="24847"/>
                  </a:cubicBez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AA32D0-66B8-4CA5-BED4-A843ED4DE751}"/>
                </a:ext>
              </a:extLst>
            </p:cNvPr>
            <p:cNvSpPr/>
            <p:nvPr/>
          </p:nvSpPr>
          <p:spPr>
            <a:xfrm>
              <a:off x="6692963" y="4045234"/>
              <a:ext cx="19050" cy="57150"/>
            </a:xfrm>
            <a:custGeom>
              <a:avLst/>
              <a:gdLst>
                <a:gd name="connsiteX0" fmla="*/ 22162 w 19050"/>
                <a:gd name="connsiteY0" fmla="*/ 19083 h 57150"/>
                <a:gd name="connsiteX1" fmla="*/ 6922 w 19050"/>
                <a:gd name="connsiteY1" fmla="*/ 33 h 57150"/>
                <a:gd name="connsiteX2" fmla="*/ 15494 w 19050"/>
                <a:gd name="connsiteY2" fmla="*/ 53373 h 57150"/>
                <a:gd name="connsiteX3" fmla="*/ 22162 w 19050"/>
                <a:gd name="connsiteY3" fmla="*/ 1908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22162" y="19083"/>
                  </a:moveTo>
                  <a:cubicBezTo>
                    <a:pt x="22162" y="19083"/>
                    <a:pt x="20257" y="-920"/>
                    <a:pt x="6922" y="33"/>
                  </a:cubicBezTo>
                  <a:cubicBezTo>
                    <a:pt x="-6413" y="985"/>
                    <a:pt x="1207" y="76233"/>
                    <a:pt x="15494" y="53373"/>
                  </a:cubicBezTo>
                  <a:cubicBezTo>
                    <a:pt x="24067" y="30513"/>
                    <a:pt x="22162" y="19083"/>
                    <a:pt x="22162" y="19083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5272705-1813-4646-AB12-4074DE44D6E5}"/>
                </a:ext>
              </a:extLst>
            </p:cNvPr>
            <p:cNvSpPr/>
            <p:nvPr/>
          </p:nvSpPr>
          <p:spPr>
            <a:xfrm>
              <a:off x="6849140" y="4114770"/>
              <a:ext cx="38100" cy="38100"/>
            </a:xfrm>
            <a:custGeom>
              <a:avLst/>
              <a:gdLst>
                <a:gd name="connsiteX0" fmla="*/ 18385 w 38100"/>
                <a:gd name="connsiteY0" fmla="*/ 7649 h 38100"/>
                <a:gd name="connsiteX1" fmla="*/ 42197 w 38100"/>
                <a:gd name="connsiteY1" fmla="*/ 3840 h 38100"/>
                <a:gd name="connsiteX2" fmla="*/ 287 w 38100"/>
                <a:gd name="connsiteY2" fmla="*/ 38130 h 38100"/>
                <a:gd name="connsiteX3" fmla="*/ 18385 w 38100"/>
                <a:gd name="connsiteY3" fmla="*/ 76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18385" y="7649"/>
                  </a:moveTo>
                  <a:cubicBezTo>
                    <a:pt x="18385" y="7649"/>
                    <a:pt x="32672" y="-6638"/>
                    <a:pt x="42197" y="3840"/>
                  </a:cubicBezTo>
                  <a:cubicBezTo>
                    <a:pt x="51722" y="13365"/>
                    <a:pt x="-4475" y="64799"/>
                    <a:pt x="287" y="38130"/>
                  </a:cubicBezTo>
                  <a:cubicBezTo>
                    <a:pt x="9812" y="14317"/>
                    <a:pt x="18385" y="7649"/>
                    <a:pt x="18385" y="7649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0EF5AEF-A174-41C1-B52D-9EA797ACFB80}"/>
                </a:ext>
              </a:extLst>
            </p:cNvPr>
            <p:cNvSpPr/>
            <p:nvPr/>
          </p:nvSpPr>
          <p:spPr>
            <a:xfrm>
              <a:off x="6708090" y="3970352"/>
              <a:ext cx="171450" cy="219075"/>
            </a:xfrm>
            <a:custGeom>
              <a:avLst/>
              <a:gdLst>
                <a:gd name="connsiteX0" fmla="*/ 168960 w 171450"/>
                <a:gd name="connsiteY0" fmla="*/ 127303 h 219075"/>
                <a:gd name="connsiteX1" fmla="*/ 116573 w 171450"/>
                <a:gd name="connsiteY1" fmla="*/ 202550 h 219075"/>
                <a:gd name="connsiteX2" fmla="*/ 42278 w 171450"/>
                <a:gd name="connsiteY2" fmla="*/ 218743 h 219075"/>
                <a:gd name="connsiteX3" fmla="*/ 1320 w 171450"/>
                <a:gd name="connsiteY3" fmla="*/ 154925 h 219075"/>
                <a:gd name="connsiteX4" fmla="*/ 16560 w 171450"/>
                <a:gd name="connsiteY4" fmla="*/ 63485 h 219075"/>
                <a:gd name="connsiteX5" fmla="*/ 148005 w 171450"/>
                <a:gd name="connsiteY5" fmla="*/ 9193 h 219075"/>
                <a:gd name="connsiteX6" fmla="*/ 168960 w 171450"/>
                <a:gd name="connsiteY6" fmla="*/ 127303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219075">
                  <a:moveTo>
                    <a:pt x="168960" y="127303"/>
                  </a:moveTo>
                  <a:cubicBezTo>
                    <a:pt x="168960" y="127303"/>
                    <a:pt x="152768" y="183500"/>
                    <a:pt x="116573" y="202550"/>
                  </a:cubicBezTo>
                  <a:cubicBezTo>
                    <a:pt x="87998" y="218743"/>
                    <a:pt x="61328" y="226363"/>
                    <a:pt x="42278" y="218743"/>
                  </a:cubicBezTo>
                  <a:cubicBezTo>
                    <a:pt x="22275" y="211123"/>
                    <a:pt x="7035" y="181595"/>
                    <a:pt x="1320" y="154925"/>
                  </a:cubicBezTo>
                  <a:cubicBezTo>
                    <a:pt x="-4395" y="128255"/>
                    <a:pt x="9893" y="80630"/>
                    <a:pt x="16560" y="63485"/>
                  </a:cubicBezTo>
                  <a:cubicBezTo>
                    <a:pt x="23228" y="46340"/>
                    <a:pt x="75615" y="-25097"/>
                    <a:pt x="148005" y="9193"/>
                  </a:cubicBezTo>
                  <a:cubicBezTo>
                    <a:pt x="205155" y="35863"/>
                    <a:pt x="168960" y="127303"/>
                    <a:pt x="168960" y="127303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9F52AC4-EB9B-4610-A7BE-388AF9194D75}"/>
                </a:ext>
              </a:extLst>
            </p:cNvPr>
            <p:cNvSpPr/>
            <p:nvPr/>
          </p:nvSpPr>
          <p:spPr>
            <a:xfrm>
              <a:off x="6712266" y="3960365"/>
              <a:ext cx="180975" cy="152400"/>
            </a:xfrm>
            <a:custGeom>
              <a:avLst/>
              <a:gdLst>
                <a:gd name="connsiteX0" fmla="*/ 151449 w 180975"/>
                <a:gd name="connsiteY0" fmla="*/ 58232 h 152400"/>
                <a:gd name="connsiteX1" fmla="*/ 3811 w 180975"/>
                <a:gd name="connsiteY1" fmla="*/ 98237 h 152400"/>
                <a:gd name="connsiteX2" fmla="*/ 8574 w 180975"/>
                <a:gd name="connsiteY2" fmla="*/ 60137 h 152400"/>
                <a:gd name="connsiteX3" fmla="*/ 149544 w 180975"/>
                <a:gd name="connsiteY3" fmla="*/ 6797 h 152400"/>
                <a:gd name="connsiteX4" fmla="*/ 161926 w 180975"/>
                <a:gd name="connsiteY4" fmla="*/ 157292 h 152400"/>
                <a:gd name="connsiteX5" fmla="*/ 151449 w 180975"/>
                <a:gd name="connsiteY5" fmla="*/ 5823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975" h="152400">
                  <a:moveTo>
                    <a:pt x="151449" y="58232"/>
                  </a:moveTo>
                  <a:cubicBezTo>
                    <a:pt x="151449" y="58232"/>
                    <a:pt x="70486" y="96332"/>
                    <a:pt x="3811" y="98237"/>
                  </a:cubicBezTo>
                  <a:cubicBezTo>
                    <a:pt x="2859" y="94427"/>
                    <a:pt x="-6666" y="93475"/>
                    <a:pt x="8574" y="60137"/>
                  </a:cubicBezTo>
                  <a:cubicBezTo>
                    <a:pt x="22861" y="26800"/>
                    <a:pt x="91441" y="-17015"/>
                    <a:pt x="149544" y="6797"/>
                  </a:cubicBezTo>
                  <a:cubicBezTo>
                    <a:pt x="207646" y="30610"/>
                    <a:pt x="185739" y="123955"/>
                    <a:pt x="161926" y="157292"/>
                  </a:cubicBezTo>
                  <a:cubicBezTo>
                    <a:pt x="150496" y="142052"/>
                    <a:pt x="147639" y="71567"/>
                    <a:pt x="151449" y="58232"/>
                  </a:cubicBezTo>
                  <a:close/>
                </a:path>
              </a:pathLst>
            </a:custGeom>
            <a:solidFill>
              <a:srgbClr val="7035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B873C3A-37E2-4425-BD47-7CD01726C220}"/>
                </a:ext>
              </a:extLst>
            </p:cNvPr>
            <p:cNvSpPr/>
            <p:nvPr/>
          </p:nvSpPr>
          <p:spPr>
            <a:xfrm>
              <a:off x="6696075" y="4154710"/>
              <a:ext cx="95250" cy="85725"/>
            </a:xfrm>
            <a:custGeom>
              <a:avLst/>
              <a:gdLst>
                <a:gd name="connsiteX0" fmla="*/ 100965 w 95250"/>
                <a:gd name="connsiteY0" fmla="*/ 25812 h 85725"/>
                <a:gd name="connsiteX1" fmla="*/ 103822 w 95250"/>
                <a:gd name="connsiteY1" fmla="*/ 82962 h 85725"/>
                <a:gd name="connsiteX2" fmla="*/ 37147 w 95250"/>
                <a:gd name="connsiteY2" fmla="*/ 84867 h 85725"/>
                <a:gd name="connsiteX3" fmla="*/ 0 w 95250"/>
                <a:gd name="connsiteY3" fmla="*/ 45814 h 85725"/>
                <a:gd name="connsiteX4" fmla="*/ 31433 w 95250"/>
                <a:gd name="connsiteY4" fmla="*/ 94 h 85725"/>
                <a:gd name="connsiteX5" fmla="*/ 100965 w 95250"/>
                <a:gd name="connsiteY5" fmla="*/ 2581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85725">
                  <a:moveTo>
                    <a:pt x="100965" y="25812"/>
                  </a:moveTo>
                  <a:cubicBezTo>
                    <a:pt x="100965" y="25812"/>
                    <a:pt x="91440" y="53434"/>
                    <a:pt x="103822" y="82962"/>
                  </a:cubicBezTo>
                  <a:cubicBezTo>
                    <a:pt x="71438" y="94392"/>
                    <a:pt x="56197" y="93439"/>
                    <a:pt x="37147" y="84867"/>
                  </a:cubicBezTo>
                  <a:cubicBezTo>
                    <a:pt x="17145" y="75342"/>
                    <a:pt x="0" y="45814"/>
                    <a:pt x="0" y="45814"/>
                  </a:cubicBezTo>
                  <a:cubicBezTo>
                    <a:pt x="0" y="45814"/>
                    <a:pt x="23813" y="32479"/>
                    <a:pt x="31433" y="94"/>
                  </a:cubicBezTo>
                  <a:cubicBezTo>
                    <a:pt x="51435" y="-1811"/>
                    <a:pt x="100965" y="25812"/>
                    <a:pt x="100965" y="25812"/>
                  </a:cubicBezTo>
                  <a:close/>
                </a:path>
              </a:pathLst>
            </a:custGeom>
            <a:solidFill>
              <a:srgbClr val="FAB4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88F3FFA-3FD8-416A-A9E8-C56983ACEE51}"/>
                </a:ext>
              </a:extLst>
            </p:cNvPr>
            <p:cNvSpPr/>
            <p:nvPr/>
          </p:nvSpPr>
          <p:spPr>
            <a:xfrm>
              <a:off x="5735002" y="1879282"/>
              <a:ext cx="371475" cy="161925"/>
            </a:xfrm>
            <a:custGeom>
              <a:avLst/>
              <a:gdLst>
                <a:gd name="connsiteX0" fmla="*/ 377190 w 371475"/>
                <a:gd name="connsiteY0" fmla="*/ 128588 h 161925"/>
                <a:gd name="connsiteX1" fmla="*/ 336232 w 371475"/>
                <a:gd name="connsiteY1" fmla="*/ 169545 h 161925"/>
                <a:gd name="connsiteX2" fmla="*/ 40957 w 371475"/>
                <a:gd name="connsiteY2" fmla="*/ 169545 h 161925"/>
                <a:gd name="connsiteX3" fmla="*/ 0 w 371475"/>
                <a:gd name="connsiteY3" fmla="*/ 128588 h 161925"/>
                <a:gd name="connsiteX4" fmla="*/ 0 w 371475"/>
                <a:gd name="connsiteY4" fmla="*/ 40957 h 161925"/>
                <a:gd name="connsiteX5" fmla="*/ 40957 w 371475"/>
                <a:gd name="connsiteY5" fmla="*/ 0 h 161925"/>
                <a:gd name="connsiteX6" fmla="*/ 336232 w 371475"/>
                <a:gd name="connsiteY6" fmla="*/ 0 h 161925"/>
                <a:gd name="connsiteX7" fmla="*/ 377190 w 371475"/>
                <a:gd name="connsiteY7" fmla="*/ 40957 h 161925"/>
                <a:gd name="connsiteX8" fmla="*/ 377190 w 371475"/>
                <a:gd name="connsiteY8" fmla="*/ 12858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61925">
                  <a:moveTo>
                    <a:pt x="377190" y="128588"/>
                  </a:moveTo>
                  <a:cubicBezTo>
                    <a:pt x="377190" y="151448"/>
                    <a:pt x="359093" y="169545"/>
                    <a:pt x="336232" y="169545"/>
                  </a:cubicBezTo>
                  <a:lnTo>
                    <a:pt x="40957" y="169545"/>
                  </a:lnTo>
                  <a:cubicBezTo>
                    <a:pt x="18098" y="169545"/>
                    <a:pt x="0" y="151448"/>
                    <a:pt x="0" y="128588"/>
                  </a:cubicBezTo>
                  <a:lnTo>
                    <a:pt x="0" y="40957"/>
                  </a:lnTo>
                  <a:cubicBezTo>
                    <a:pt x="0" y="18098"/>
                    <a:pt x="18098" y="0"/>
                    <a:pt x="40957" y="0"/>
                  </a:cubicBezTo>
                  <a:lnTo>
                    <a:pt x="336232" y="0"/>
                  </a:lnTo>
                  <a:cubicBezTo>
                    <a:pt x="359093" y="0"/>
                    <a:pt x="377190" y="18098"/>
                    <a:pt x="377190" y="40957"/>
                  </a:cubicBezTo>
                  <a:lnTo>
                    <a:pt x="377190" y="12858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1F45DB2-E9F8-4785-92DD-F190A8472E84}"/>
                </a:ext>
              </a:extLst>
            </p:cNvPr>
            <p:cNvSpPr/>
            <p:nvPr/>
          </p:nvSpPr>
          <p:spPr>
            <a:xfrm>
              <a:off x="5962711" y="2015539"/>
              <a:ext cx="133350" cy="95250"/>
            </a:xfrm>
            <a:custGeom>
              <a:avLst/>
              <a:gdLst>
                <a:gd name="connsiteX0" fmla="*/ 104714 w 133350"/>
                <a:gd name="connsiteY0" fmla="*/ 24715 h 95250"/>
                <a:gd name="connsiteX1" fmla="*/ 139005 w 133350"/>
                <a:gd name="connsiteY1" fmla="*/ 101868 h 95250"/>
                <a:gd name="connsiteX2" fmla="*/ 2797 w 133350"/>
                <a:gd name="connsiteY2" fmla="*/ 15190 h 95250"/>
                <a:gd name="connsiteX3" fmla="*/ 104714 w 133350"/>
                <a:gd name="connsiteY3" fmla="*/ 247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104714" y="24715"/>
                  </a:moveTo>
                  <a:cubicBezTo>
                    <a:pt x="104714" y="24715"/>
                    <a:pt x="99952" y="77103"/>
                    <a:pt x="139005" y="101868"/>
                  </a:cubicBezTo>
                  <a:cubicBezTo>
                    <a:pt x="77092" y="106630"/>
                    <a:pt x="25657" y="55195"/>
                    <a:pt x="2797" y="15190"/>
                  </a:cubicBezTo>
                  <a:cubicBezTo>
                    <a:pt x="-20063" y="-23862"/>
                    <a:pt x="104714" y="24715"/>
                    <a:pt x="104714" y="24715"/>
                  </a:cubicBezTo>
                  <a:close/>
                </a:path>
              </a:pathLst>
            </a:custGeom>
            <a:solidFill>
              <a:srgbClr val="DDDDD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13CBA29-A02A-49F8-BDC9-0FF22D952970}"/>
                </a:ext>
              </a:extLst>
            </p:cNvPr>
            <p:cNvSpPr/>
            <p:nvPr/>
          </p:nvSpPr>
          <p:spPr>
            <a:xfrm>
              <a:off x="7279005" y="3010852"/>
              <a:ext cx="371475" cy="161925"/>
            </a:xfrm>
            <a:custGeom>
              <a:avLst/>
              <a:gdLst>
                <a:gd name="connsiteX0" fmla="*/ 0 w 371475"/>
                <a:gd name="connsiteY0" fmla="*/ 128588 h 161925"/>
                <a:gd name="connsiteX1" fmla="*/ 40957 w 371475"/>
                <a:gd name="connsiteY1" fmla="*/ 169545 h 161925"/>
                <a:gd name="connsiteX2" fmla="*/ 336232 w 371475"/>
                <a:gd name="connsiteY2" fmla="*/ 169545 h 161925"/>
                <a:gd name="connsiteX3" fmla="*/ 377190 w 371475"/>
                <a:gd name="connsiteY3" fmla="*/ 128588 h 161925"/>
                <a:gd name="connsiteX4" fmla="*/ 377190 w 371475"/>
                <a:gd name="connsiteY4" fmla="*/ 40957 h 161925"/>
                <a:gd name="connsiteX5" fmla="*/ 336232 w 371475"/>
                <a:gd name="connsiteY5" fmla="*/ 0 h 161925"/>
                <a:gd name="connsiteX6" fmla="*/ 40957 w 371475"/>
                <a:gd name="connsiteY6" fmla="*/ 0 h 161925"/>
                <a:gd name="connsiteX7" fmla="*/ 0 w 371475"/>
                <a:gd name="connsiteY7" fmla="*/ 40957 h 161925"/>
                <a:gd name="connsiteX8" fmla="*/ 0 w 371475"/>
                <a:gd name="connsiteY8" fmla="*/ 128588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61925">
                  <a:moveTo>
                    <a:pt x="0" y="128588"/>
                  </a:moveTo>
                  <a:cubicBezTo>
                    <a:pt x="0" y="151447"/>
                    <a:pt x="18097" y="169545"/>
                    <a:pt x="40957" y="169545"/>
                  </a:cubicBezTo>
                  <a:lnTo>
                    <a:pt x="336232" y="169545"/>
                  </a:lnTo>
                  <a:cubicBezTo>
                    <a:pt x="359092" y="169545"/>
                    <a:pt x="377190" y="151447"/>
                    <a:pt x="377190" y="128588"/>
                  </a:cubicBezTo>
                  <a:lnTo>
                    <a:pt x="377190" y="40957"/>
                  </a:lnTo>
                  <a:cubicBezTo>
                    <a:pt x="377190" y="18097"/>
                    <a:pt x="359092" y="0"/>
                    <a:pt x="336232" y="0"/>
                  </a:cubicBezTo>
                  <a:lnTo>
                    <a:pt x="40957" y="0"/>
                  </a:lnTo>
                  <a:cubicBezTo>
                    <a:pt x="18097" y="0"/>
                    <a:pt x="0" y="18097"/>
                    <a:pt x="0" y="40957"/>
                  </a:cubicBezTo>
                  <a:lnTo>
                    <a:pt x="0" y="12858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C34EFF8-2039-4233-87AA-132298663D27}"/>
                </a:ext>
              </a:extLst>
            </p:cNvPr>
            <p:cNvSpPr/>
            <p:nvPr/>
          </p:nvSpPr>
          <p:spPr>
            <a:xfrm>
              <a:off x="7289482" y="3147645"/>
              <a:ext cx="133350" cy="95250"/>
            </a:xfrm>
            <a:custGeom>
              <a:avLst/>
              <a:gdLst>
                <a:gd name="connsiteX0" fmla="*/ 34290 w 133350"/>
                <a:gd name="connsiteY0" fmla="*/ 25132 h 95250"/>
                <a:gd name="connsiteX1" fmla="*/ 0 w 133350"/>
                <a:gd name="connsiteY1" fmla="*/ 102285 h 95250"/>
                <a:gd name="connsiteX2" fmla="*/ 136208 w 133350"/>
                <a:gd name="connsiteY2" fmla="*/ 15607 h 95250"/>
                <a:gd name="connsiteX3" fmla="*/ 34290 w 133350"/>
                <a:gd name="connsiteY3" fmla="*/ 2513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34290" y="25132"/>
                  </a:moveTo>
                  <a:cubicBezTo>
                    <a:pt x="34290" y="25132"/>
                    <a:pt x="39053" y="77520"/>
                    <a:pt x="0" y="102285"/>
                  </a:cubicBezTo>
                  <a:cubicBezTo>
                    <a:pt x="61913" y="107047"/>
                    <a:pt x="113348" y="55612"/>
                    <a:pt x="136208" y="15607"/>
                  </a:cubicBezTo>
                  <a:cubicBezTo>
                    <a:pt x="158115" y="-24398"/>
                    <a:pt x="34290" y="25132"/>
                    <a:pt x="34290" y="2513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F99D9B-5196-4D19-ABDA-E3F349252A5A}"/>
                </a:ext>
              </a:extLst>
            </p:cNvPr>
            <p:cNvSpPr/>
            <p:nvPr/>
          </p:nvSpPr>
          <p:spPr>
            <a:xfrm>
              <a:off x="4948497" y="2940952"/>
              <a:ext cx="133350" cy="95250"/>
            </a:xfrm>
            <a:custGeom>
              <a:avLst/>
              <a:gdLst>
                <a:gd name="connsiteX0" fmla="*/ 104516 w 133350"/>
                <a:gd name="connsiteY0" fmla="*/ 25132 h 95250"/>
                <a:gd name="connsiteX1" fmla="*/ 138806 w 133350"/>
                <a:gd name="connsiteY1" fmla="*/ 102285 h 95250"/>
                <a:gd name="connsiteX2" fmla="*/ 2598 w 133350"/>
                <a:gd name="connsiteY2" fmla="*/ 15607 h 95250"/>
                <a:gd name="connsiteX3" fmla="*/ 104516 w 133350"/>
                <a:gd name="connsiteY3" fmla="*/ 2513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104516" y="25132"/>
                  </a:moveTo>
                  <a:cubicBezTo>
                    <a:pt x="104516" y="25132"/>
                    <a:pt x="99753" y="77520"/>
                    <a:pt x="138806" y="102285"/>
                  </a:cubicBezTo>
                  <a:cubicBezTo>
                    <a:pt x="76893" y="107047"/>
                    <a:pt x="26411" y="55612"/>
                    <a:pt x="2598" y="15607"/>
                  </a:cubicBezTo>
                  <a:cubicBezTo>
                    <a:pt x="-19309" y="-24398"/>
                    <a:pt x="104516" y="25132"/>
                    <a:pt x="104516" y="25132"/>
                  </a:cubicBezTo>
                  <a:close/>
                </a:path>
              </a:pathLst>
            </a:custGeom>
            <a:solidFill>
              <a:srgbClr val="FFE7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8AB79A7-BF4C-4D08-A8C7-B1BB13506E6F}"/>
                </a:ext>
              </a:extLst>
            </p:cNvPr>
            <p:cNvSpPr/>
            <p:nvPr/>
          </p:nvSpPr>
          <p:spPr>
            <a:xfrm>
              <a:off x="6513256" y="3942447"/>
              <a:ext cx="133350" cy="95250"/>
            </a:xfrm>
            <a:custGeom>
              <a:avLst/>
              <a:gdLst>
                <a:gd name="connsiteX0" fmla="*/ 104714 w 133350"/>
                <a:gd name="connsiteY0" fmla="*/ 24715 h 95250"/>
                <a:gd name="connsiteX1" fmla="*/ 139004 w 133350"/>
                <a:gd name="connsiteY1" fmla="*/ 101868 h 95250"/>
                <a:gd name="connsiteX2" fmla="*/ 2797 w 133350"/>
                <a:gd name="connsiteY2" fmla="*/ 15190 h 95250"/>
                <a:gd name="connsiteX3" fmla="*/ 104714 w 133350"/>
                <a:gd name="connsiteY3" fmla="*/ 247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95250">
                  <a:moveTo>
                    <a:pt x="104714" y="24715"/>
                  </a:moveTo>
                  <a:cubicBezTo>
                    <a:pt x="104714" y="24715"/>
                    <a:pt x="99952" y="77103"/>
                    <a:pt x="139004" y="101868"/>
                  </a:cubicBezTo>
                  <a:cubicBezTo>
                    <a:pt x="77092" y="106630"/>
                    <a:pt x="26610" y="55195"/>
                    <a:pt x="2797" y="15190"/>
                  </a:cubicBezTo>
                  <a:cubicBezTo>
                    <a:pt x="-20063" y="-23862"/>
                    <a:pt x="104714" y="24715"/>
                    <a:pt x="104714" y="247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23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629913C-0BB8-44E0-AD07-CE4A9E6147BD}"/>
                </a:ext>
              </a:extLst>
            </p:cNvPr>
            <p:cNvSpPr/>
            <p:nvPr/>
          </p:nvSpPr>
          <p:spPr>
            <a:xfrm>
              <a:off x="5247323" y="4490232"/>
              <a:ext cx="104775" cy="76200"/>
            </a:xfrm>
            <a:custGeom>
              <a:avLst/>
              <a:gdLst>
                <a:gd name="connsiteX0" fmla="*/ 27623 w 104775"/>
                <a:gd name="connsiteY0" fmla="*/ 19855 h 76200"/>
                <a:gd name="connsiteX1" fmla="*/ 0 w 104775"/>
                <a:gd name="connsiteY1" fmla="*/ 81768 h 76200"/>
                <a:gd name="connsiteX2" fmla="*/ 108585 w 104775"/>
                <a:gd name="connsiteY2" fmla="*/ 12236 h 76200"/>
                <a:gd name="connsiteX3" fmla="*/ 27623 w 104775"/>
                <a:gd name="connsiteY3" fmla="*/ 1985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76200">
                  <a:moveTo>
                    <a:pt x="27623" y="19855"/>
                  </a:moveTo>
                  <a:cubicBezTo>
                    <a:pt x="27623" y="19855"/>
                    <a:pt x="31432" y="61765"/>
                    <a:pt x="0" y="81768"/>
                  </a:cubicBezTo>
                  <a:cubicBezTo>
                    <a:pt x="49530" y="85578"/>
                    <a:pt x="90488" y="44621"/>
                    <a:pt x="108585" y="12236"/>
                  </a:cubicBezTo>
                  <a:cubicBezTo>
                    <a:pt x="126682" y="-19197"/>
                    <a:pt x="27623" y="19855"/>
                    <a:pt x="27623" y="19855"/>
                  </a:cubicBezTo>
                  <a:close/>
                </a:path>
              </a:pathLst>
            </a:custGeom>
            <a:solidFill>
              <a:srgbClr val="B472D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0AD7A06-0B98-03FF-8D1A-C5DA79531E84}"/>
              </a:ext>
            </a:extLst>
          </p:cNvPr>
          <p:cNvSpPr/>
          <p:nvPr/>
        </p:nvSpPr>
        <p:spPr>
          <a:xfrm>
            <a:off x="2565633" y="2714014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4147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30D2D6-CA96-4A76-888C-08396082DC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" y="1200150"/>
            <a:ext cx="10972800" cy="4457700"/>
          </a:xfrm>
          <a:prstGeom prst="roundRect">
            <a:avLst>
              <a:gd name="adj" fmla="val 734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ECEAA1-6395-43B2-892B-EB71CF8ED3C3}"/>
              </a:ext>
            </a:extLst>
          </p:cNvPr>
          <p:cNvGrpSpPr/>
          <p:nvPr/>
        </p:nvGrpSpPr>
        <p:grpSpPr>
          <a:xfrm>
            <a:off x="4429125" y="848559"/>
            <a:ext cx="3333750" cy="4962266"/>
            <a:chOff x="7639050" y="848559"/>
            <a:chExt cx="3333750" cy="49622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C313549-85E4-449F-AE1C-0356FCDD064A}"/>
                </a:ext>
              </a:extLst>
            </p:cNvPr>
            <p:cNvSpPr/>
            <p:nvPr/>
          </p:nvSpPr>
          <p:spPr>
            <a:xfrm>
              <a:off x="7639050" y="1200150"/>
              <a:ext cx="3333750" cy="4457700"/>
            </a:xfrm>
            <a:prstGeom prst="roundRect">
              <a:avLst>
                <a:gd name="adj" fmla="val 7340"/>
              </a:avLst>
            </a:prstGeom>
            <a:solidFill>
              <a:schemeClr val="bg1"/>
            </a:solidFill>
            <a:ln>
              <a:noFill/>
            </a:ln>
            <a:effectLst>
              <a:outerShdw blurRad="457200" dist="38100" dir="5400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EB5AB5-FFEE-4081-8383-ADC5462B1E7C}"/>
                </a:ext>
              </a:extLst>
            </p:cNvPr>
            <p:cNvSpPr/>
            <p:nvPr/>
          </p:nvSpPr>
          <p:spPr>
            <a:xfrm>
              <a:off x="9140925" y="5480824"/>
              <a:ext cx="330001" cy="330001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85C668B2-510C-4CB6-A751-5EFC7B0C37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72296" y="5571396"/>
              <a:ext cx="67259" cy="1488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1125" dirty="0"/>
            </a:p>
          </p:txBody>
        </p:sp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E158ED2-ED84-43E6-8EC8-5A376259DD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39240685"/>
                </p:ext>
              </p:extLst>
            </p:nvPr>
          </p:nvGraphicFramePr>
          <p:xfrm>
            <a:off x="7857671" y="848559"/>
            <a:ext cx="2896508" cy="44350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57034-FB58-4690-8599-198A315E7B0C}"/>
              </a:ext>
            </a:extLst>
          </p:cNvPr>
          <p:cNvSpPr/>
          <p:nvPr/>
        </p:nvSpPr>
        <p:spPr>
          <a:xfrm>
            <a:off x="8245287" y="3016542"/>
            <a:ext cx="1681026" cy="444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2000" b="1" dirty="0">
                <a:solidFill>
                  <a:schemeClr val="bg1"/>
                </a:solidFill>
                <a:latin typeface="Ubuntu" panose="020B0504030602030204" pitchFamily="34" charset="0"/>
              </a:rPr>
              <a:t>Item-Based</a:t>
            </a:r>
            <a:endParaRPr lang="en-US" sz="2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6F9282-1292-418E-9376-4C0DE75FB34A}"/>
              </a:ext>
            </a:extLst>
          </p:cNvPr>
          <p:cNvSpPr/>
          <p:nvPr/>
        </p:nvSpPr>
        <p:spPr>
          <a:xfrm>
            <a:off x="8245287" y="3455450"/>
            <a:ext cx="2788382" cy="115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Film yang mirip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cenderung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disukai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oleh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sama.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2C58CF-1A0A-496E-AD21-200D9A708304}"/>
              </a:ext>
            </a:extLst>
          </p:cNvPr>
          <p:cNvSpPr/>
          <p:nvPr/>
        </p:nvSpPr>
        <p:spPr>
          <a:xfrm>
            <a:off x="2357120" y="2944222"/>
            <a:ext cx="1681026" cy="444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a-DK" sz="2000" b="1" dirty="0">
                <a:solidFill>
                  <a:schemeClr val="bg1"/>
                </a:solidFill>
                <a:latin typeface="Ubuntu" panose="020B0504030602030204" pitchFamily="34" charset="0"/>
              </a:rPr>
              <a:t>User-Based</a:t>
            </a:r>
            <a:endParaRPr lang="en-US" sz="2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3BCD5D-F9B2-4EAC-9049-D6DD9D939FCE}"/>
              </a:ext>
            </a:extLst>
          </p:cNvPr>
          <p:cNvSpPr/>
          <p:nvPr/>
        </p:nvSpPr>
        <p:spPr>
          <a:xfrm>
            <a:off x="1249764" y="3377750"/>
            <a:ext cx="2788382" cy="115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dengan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selera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mirip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cenderung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menyukai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film yang sama.</a:t>
            </a:r>
          </a:p>
        </p:txBody>
      </p:sp>
      <p:pic>
        <p:nvPicPr>
          <p:cNvPr id="8" name="Graphic 7" descr="Filing Box Archive with solid fill">
            <a:extLst>
              <a:ext uri="{FF2B5EF4-FFF2-40B4-BE49-F238E27FC236}">
                <a16:creationId xmlns:a16="http://schemas.microsoft.com/office/drawing/2014/main" id="{09D36EC6-5962-A2EA-57E6-1DC968535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0113" y="2361123"/>
            <a:ext cx="660799" cy="660799"/>
          </a:xfrm>
          <a:prstGeom prst="rect">
            <a:avLst/>
          </a:prstGeom>
        </p:spPr>
      </p:pic>
      <p:pic>
        <p:nvPicPr>
          <p:cNvPr id="12" name="Graphic 11" descr="Users with solid fill">
            <a:extLst>
              <a:ext uri="{FF2B5EF4-FFF2-40B4-BE49-F238E27FC236}">
                <a16:creationId xmlns:a16="http://schemas.microsoft.com/office/drawing/2014/main" id="{ECD83380-C3DC-CACD-C937-7403B7667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2313" y="2215700"/>
            <a:ext cx="914400" cy="9144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8E24A36-8F09-4CC8-8583-78537B6D04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4550168" y="-783832"/>
            <a:ext cx="6083788" cy="9199876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3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7B3C30C-EEB6-72D1-8590-F41DD8C9BF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35"/>
          <a:stretch>
            <a:fillRect/>
          </a:stretch>
        </p:blipFill>
        <p:spPr>
          <a:xfrm>
            <a:off x="-13228" y="223692"/>
            <a:ext cx="5366278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D687A94-597E-432F-A0B0-FF34EAEEBB4F}"/>
              </a:ext>
            </a:extLst>
          </p:cNvPr>
          <p:cNvGrpSpPr/>
          <p:nvPr/>
        </p:nvGrpSpPr>
        <p:grpSpPr>
          <a:xfrm>
            <a:off x="1503152" y="1615441"/>
            <a:ext cx="3627120" cy="3627120"/>
            <a:chOff x="5211093" y="3886386"/>
            <a:chExt cx="3200029" cy="32000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71F57B-C2B3-4030-8C59-2C11AC221F1C}"/>
                </a:ext>
              </a:extLst>
            </p:cNvPr>
            <p:cNvSpPr/>
            <p:nvPr/>
          </p:nvSpPr>
          <p:spPr>
            <a:xfrm>
              <a:off x="5211093" y="3886386"/>
              <a:ext cx="3200029" cy="320002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bg1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E8D19A0-2C6D-47E9-8D7F-B52E24BD17B9}"/>
                </a:ext>
              </a:extLst>
            </p:cNvPr>
            <p:cNvSpPr/>
            <p:nvPr/>
          </p:nvSpPr>
          <p:spPr>
            <a:xfrm>
              <a:off x="7621751" y="4071297"/>
              <a:ext cx="160174" cy="1601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304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2FF96E0-7FEC-4E0A-8B4B-C7F1A7F10461}"/>
              </a:ext>
            </a:extLst>
          </p:cNvPr>
          <p:cNvSpPr/>
          <p:nvPr/>
        </p:nvSpPr>
        <p:spPr>
          <a:xfrm>
            <a:off x="1900490" y="2366566"/>
            <a:ext cx="3452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Alasan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Memilih</a:t>
            </a:r>
            <a:endParaRPr lang="en-US" sz="3600" dirty="0">
              <a:solidFill>
                <a:srgbClr val="232A4E"/>
              </a:solidFill>
              <a:latin typeface="Ubuntu" panose="020B0504030602030204" pitchFamily="34" charset="0"/>
            </a:endParaRPr>
          </a:p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User-Based CF</a:t>
            </a:r>
            <a:endParaRPr lang="en-US" sz="3600" b="1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DCC791-72C6-4644-B4FA-68C8804A49EE}"/>
              </a:ext>
            </a:extLst>
          </p:cNvPr>
          <p:cNvSpPr/>
          <p:nvPr/>
        </p:nvSpPr>
        <p:spPr>
          <a:xfrm>
            <a:off x="5855368" y="2402661"/>
            <a:ext cx="2171699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Pemilihan Pendekatan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86D331-52E5-47BD-B121-6853678A587E}"/>
              </a:ext>
            </a:extLst>
          </p:cNvPr>
          <p:cNvSpPr/>
          <p:nvPr/>
        </p:nvSpPr>
        <p:spPr>
          <a:xfrm>
            <a:off x="5855368" y="2836189"/>
            <a:ext cx="457200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User-Based Collaborative Filtering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dipilih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berdasarkan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karakteristik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dataset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MovieLens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sumber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daya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lokal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sehingga metode ini paling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rasional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untuk projek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akademik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berskala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kecil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F8891-C94B-5AF7-4A4E-0AE4E917B3A4}"/>
              </a:ext>
            </a:extLst>
          </p:cNvPr>
          <p:cNvGrpSpPr/>
          <p:nvPr/>
        </p:nvGrpSpPr>
        <p:grpSpPr>
          <a:xfrm>
            <a:off x="5855368" y="3986292"/>
            <a:ext cx="2732700" cy="276999"/>
            <a:chOff x="4493600" y="4261354"/>
            <a:chExt cx="2732700" cy="2769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35D48C8-FEB1-2420-0616-0B5428378A2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1BDA40C-2B80-A072-A4A3-964928C7089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46EAB342-3F53-7432-8503-C017A53DC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A5DB21-87D3-B36F-4A06-5C157953477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Dataset </a:t>
              </a:r>
              <a:r>
                <a:rPr lang="en-US" dirty="0" err="1"/>
                <a:t>berbasis</a:t>
              </a:r>
              <a:r>
                <a:rPr lang="en-US" dirty="0"/>
                <a:t> user–rating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E9358D-38EC-D77C-56E2-763F1B6DCE9D}"/>
              </a:ext>
            </a:extLst>
          </p:cNvPr>
          <p:cNvGrpSpPr/>
          <p:nvPr/>
        </p:nvGrpSpPr>
        <p:grpSpPr>
          <a:xfrm>
            <a:off x="5855368" y="4385996"/>
            <a:ext cx="2732700" cy="276999"/>
            <a:chOff x="4493600" y="4261354"/>
            <a:chExt cx="2732700" cy="276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8ADF49-C11A-753D-186C-570C017E839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C6C68B8-6C3D-460F-56BB-B3F560B9E566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F1DF027F-F81F-2B02-48A0-A38E9923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E34617-59D9-8094-C906-2888662DEA92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Relasi</a:t>
              </a:r>
              <a:r>
                <a:rPr lang="en-US" dirty="0"/>
                <a:t> user </a:t>
              </a:r>
              <a:r>
                <a:rPr lang="en-US" dirty="0" err="1"/>
                <a:t>mudah</a:t>
              </a:r>
              <a:r>
                <a:rPr lang="en-US" dirty="0"/>
                <a:t> </a:t>
              </a:r>
              <a:r>
                <a:rPr lang="en-US" dirty="0" err="1"/>
                <a:t>dianalisis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1DC8F4-47A4-9D00-6B18-D41FFAE1CC2A}"/>
              </a:ext>
            </a:extLst>
          </p:cNvPr>
          <p:cNvGrpSpPr/>
          <p:nvPr/>
        </p:nvGrpSpPr>
        <p:grpSpPr>
          <a:xfrm>
            <a:off x="5855368" y="4809477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068706-1DB8-0B22-07A8-C675EB69F494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BB63654-B664-BBDC-1EB8-9122426C23E1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C033976F-C090-D265-D389-7E7E6FE9A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9C09DC-1A61-8062-1923-AD74020DEB9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Tidak </a:t>
              </a:r>
              <a:r>
                <a:rPr lang="en-US" dirty="0" err="1"/>
                <a:t>memerlukan</a:t>
              </a:r>
              <a:r>
                <a:rPr lang="en-US" dirty="0"/>
                <a:t> training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31A8AE-62B8-450F-E493-2453BA280ED5}"/>
              </a:ext>
            </a:extLst>
          </p:cNvPr>
          <p:cNvGrpSpPr/>
          <p:nvPr/>
        </p:nvGrpSpPr>
        <p:grpSpPr>
          <a:xfrm>
            <a:off x="5855368" y="5209181"/>
            <a:ext cx="3936992" cy="276999"/>
            <a:chOff x="4493600" y="4261354"/>
            <a:chExt cx="3936992" cy="2769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02A5DD-3971-6DC6-FE8F-B21B6A2A629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CE34CBC1-7E61-F68D-ADC6-68A0114B50B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862584D1-FA5A-8871-B5E7-AF9E3FF3D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46500-03A6-9318-50F3-995F648380BA}"/>
                </a:ext>
              </a:extLst>
            </p:cNvPr>
            <p:cNvSpPr txBox="1"/>
            <p:nvPr/>
          </p:nvSpPr>
          <p:spPr>
            <a:xfrm>
              <a:off x="4803472" y="4261354"/>
              <a:ext cx="36271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sv-SE" dirty="0"/>
                <a:t>Dapat dijalankan di lingkungan lokal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488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12" dur="1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0C5629-7B71-4063-B918-0F4B1B5DB581}"/>
              </a:ext>
            </a:extLst>
          </p:cNvPr>
          <p:cNvSpPr/>
          <p:nvPr/>
        </p:nvSpPr>
        <p:spPr>
          <a:xfrm>
            <a:off x="8695657" y="-1"/>
            <a:ext cx="3484131" cy="5268687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FF0D7E4-2040-456F-9008-7825A8FFBA4B}"/>
              </a:ext>
            </a:extLst>
          </p:cNvPr>
          <p:cNvSpPr/>
          <p:nvPr/>
        </p:nvSpPr>
        <p:spPr>
          <a:xfrm flipV="1">
            <a:off x="-15238" y="-12950"/>
            <a:ext cx="4398792" cy="4407969"/>
          </a:xfrm>
          <a:custGeom>
            <a:avLst/>
            <a:gdLst>
              <a:gd name="connsiteX0" fmla="*/ 0 w 4615373"/>
              <a:gd name="connsiteY0" fmla="*/ 0 h 4625981"/>
              <a:gd name="connsiteX1" fmla="*/ 3267310 w 4615373"/>
              <a:gd name="connsiteY1" fmla="*/ 1355564 h 4625981"/>
              <a:gd name="connsiteX2" fmla="*/ 4615361 w 4615373"/>
              <a:gd name="connsiteY2" fmla="*/ 4625981 h 4625981"/>
              <a:gd name="connsiteX3" fmla="*/ 0 w 4615373"/>
              <a:gd name="connsiteY3" fmla="*/ 4615373 h 4625981"/>
              <a:gd name="connsiteX4" fmla="*/ 0 w 4615373"/>
              <a:gd name="connsiteY4" fmla="*/ 0 h 4625981"/>
              <a:gd name="connsiteX0" fmla="*/ 0 w 4615373"/>
              <a:gd name="connsiteY0" fmla="*/ 0 h 4625981"/>
              <a:gd name="connsiteX1" fmla="*/ 3267310 w 4615373"/>
              <a:gd name="connsiteY1" fmla="*/ 1355564 h 4625981"/>
              <a:gd name="connsiteX2" fmla="*/ 4615361 w 4615373"/>
              <a:gd name="connsiteY2" fmla="*/ 4625981 h 4625981"/>
              <a:gd name="connsiteX3" fmla="*/ 3214 w 4615373"/>
              <a:gd name="connsiteY3" fmla="*/ 4621801 h 4625981"/>
              <a:gd name="connsiteX4" fmla="*/ 0 w 4615373"/>
              <a:gd name="connsiteY4" fmla="*/ 0 h 4625981"/>
              <a:gd name="connsiteX0" fmla="*/ 6428 w 4621801"/>
              <a:gd name="connsiteY0" fmla="*/ 0 h 4631443"/>
              <a:gd name="connsiteX1" fmla="*/ 3273738 w 4621801"/>
              <a:gd name="connsiteY1" fmla="*/ 1355564 h 4631443"/>
              <a:gd name="connsiteX2" fmla="*/ 4621789 w 4621801"/>
              <a:gd name="connsiteY2" fmla="*/ 4625981 h 4631443"/>
              <a:gd name="connsiteX3" fmla="*/ 0 w 4621801"/>
              <a:gd name="connsiteY3" fmla="*/ 4631443 h 4631443"/>
              <a:gd name="connsiteX4" fmla="*/ 6428 w 4621801"/>
              <a:gd name="connsiteY4" fmla="*/ 0 h 463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1801" h="4631443">
                <a:moveTo>
                  <a:pt x="6428" y="0"/>
                </a:moveTo>
                <a:cubicBezTo>
                  <a:pt x="1232339" y="0"/>
                  <a:pt x="2407885" y="487718"/>
                  <a:pt x="3273738" y="1355564"/>
                </a:cubicBezTo>
                <a:cubicBezTo>
                  <a:pt x="4139592" y="2223409"/>
                  <a:pt x="4624607" y="3400073"/>
                  <a:pt x="4621789" y="4625981"/>
                </a:cubicBezTo>
                <a:lnTo>
                  <a:pt x="0" y="4631443"/>
                </a:lnTo>
                <a:cubicBezTo>
                  <a:pt x="0" y="3092985"/>
                  <a:pt x="6428" y="1538458"/>
                  <a:pt x="6428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1000">
                <a:schemeClr val="accent1">
                  <a:lumMod val="60000"/>
                  <a:lumOff val="4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41998D-0D37-45D2-B708-F50B0C6CEB63}"/>
              </a:ext>
            </a:extLst>
          </p:cNvPr>
          <p:cNvSpPr/>
          <p:nvPr/>
        </p:nvSpPr>
        <p:spPr>
          <a:xfrm>
            <a:off x="1374316" y="1354964"/>
            <a:ext cx="2702384" cy="41729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CCB2A5-431C-4E95-8789-898E356A326B}"/>
              </a:ext>
            </a:extLst>
          </p:cNvPr>
          <p:cNvSpPr txBox="1"/>
          <p:nvPr/>
        </p:nvSpPr>
        <p:spPr>
          <a:xfrm>
            <a:off x="5056131" y="1439710"/>
            <a:ext cx="6102382" cy="150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rgbClr val="232A4E"/>
                </a:solidFill>
                <a:latin typeface="Ubuntu" panose="020B0504030602030204" pitchFamily="34" charset="0"/>
              </a:rPr>
              <a:t>Based-Content</a:t>
            </a:r>
            <a:r>
              <a:rPr lang="en-US" sz="4400" b="1" dirty="0">
                <a:solidFill>
                  <a:schemeClr val="accent4"/>
                </a:solidFill>
                <a:latin typeface="Ubuntu" panose="020B0504030602030204" pitchFamily="34" charset="0"/>
              </a:rPr>
              <a:t> Recommendation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65D551-D948-4B5B-A9D4-5E73C6147193}"/>
              </a:ext>
            </a:extLst>
          </p:cNvPr>
          <p:cNvSpPr/>
          <p:nvPr/>
        </p:nvSpPr>
        <p:spPr>
          <a:xfrm>
            <a:off x="5056131" y="2949611"/>
            <a:ext cx="4873351" cy="10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Content-Based Filtering </a:t>
            </a:r>
            <a:r>
              <a:rPr lang="en-US" sz="14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merekomendasikan</a:t>
            </a: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film </a:t>
            </a:r>
            <a:r>
              <a:rPr lang="en-US" sz="14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berdasarkan</a:t>
            </a: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kesamaan</a:t>
            </a: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konten dengan film yang </a:t>
            </a:r>
            <a:r>
              <a:rPr lang="en-US" sz="14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disukai</a:t>
            </a: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tanpa bergantung pada </a:t>
            </a:r>
            <a:r>
              <a:rPr lang="en-US" sz="14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lain.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BFE0FF-3D3F-421B-8858-847F065C25F9}"/>
              </a:ext>
            </a:extLst>
          </p:cNvPr>
          <p:cNvSpPr txBox="1"/>
          <p:nvPr/>
        </p:nvSpPr>
        <p:spPr>
          <a:xfrm>
            <a:off x="5109288" y="4134225"/>
            <a:ext cx="3129831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750"/>
              </a:spcBef>
            </a:pP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Berdasarkan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genre film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D1EB3B-CCFF-4F1E-A586-7340317A4EE2}"/>
              </a:ext>
            </a:extLst>
          </p:cNvPr>
          <p:cNvSpPr txBox="1"/>
          <p:nvPr/>
        </p:nvSpPr>
        <p:spPr>
          <a:xfrm>
            <a:off x="5109287" y="4633158"/>
            <a:ext cx="3484131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750"/>
              </a:spcBef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Menggunakan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profil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preferensi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user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106D8B-3CB1-4B73-BEC3-2F06D408BF77}"/>
              </a:ext>
            </a:extLst>
          </p:cNvPr>
          <p:cNvSpPr txBox="1"/>
          <p:nvPr/>
        </p:nvSpPr>
        <p:spPr>
          <a:xfrm>
            <a:off x="5109288" y="5132091"/>
            <a:ext cx="3006014" cy="33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750"/>
              </a:spcBef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Tidak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membutuhkan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 user lain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0EDEB5-EADB-FE71-006C-730A7E0482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r="30425"/>
          <a:stretch>
            <a:fillRect/>
          </a:stretch>
        </p:blipFill>
        <p:spPr>
          <a:xfrm>
            <a:off x="1162147" y="1653783"/>
            <a:ext cx="3485772" cy="520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0" grpId="0"/>
      <p:bldP spid="22" grpId="0"/>
      <p:bldP spid="49" grpId="0"/>
      <p:bldP spid="56" grpId="0"/>
      <p:bldP spid="63" grpId="0"/>
    </p:bldLst>
  </p:timing>
</p:sld>
</file>

<file path=ppt/theme/theme1.xml><?xml version="1.0" encoding="utf-8"?>
<a:theme xmlns:a="http://schemas.openxmlformats.org/drawingml/2006/main" name="Office Theme">
  <a:themeElements>
    <a:clrScheme name="Coder;//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0088FF"/>
      </a:accent1>
      <a:accent2>
        <a:srgbClr val="E700B2"/>
      </a:accent2>
      <a:accent3>
        <a:srgbClr val="FF6C41"/>
      </a:accent3>
      <a:accent4>
        <a:srgbClr val="FFBB37"/>
      </a:accent4>
      <a:accent5>
        <a:srgbClr val="FF0071"/>
      </a:accent5>
      <a:accent6>
        <a:srgbClr val="FF6C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4BF70CF-403C-4D4F-A768-48878F1D23C5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C87BC5D-A542-4943-A334-B4B9E210AA1F}">
  <we:reference id="6a7bd4f3-0563-43af-8c08-79110eebdff6" version="1.1.4.0" store="EXCatalog" storeType="EXCatalog"/>
  <we:alternateReferences>
    <we:reference id="WA104381155" version="1.1.4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4942</TotalTime>
  <Words>1073</Words>
  <Application>Microsoft Office PowerPoint</Application>
  <PresentationFormat>Widescreen</PresentationFormat>
  <Paragraphs>253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Aptos</vt:lpstr>
      <vt:lpstr>Arial</vt:lpstr>
      <vt:lpstr>Consolas</vt:lpstr>
      <vt:lpstr>Nexa Light</vt:lpstr>
      <vt:lpstr>Open Sans Light</vt:lpstr>
      <vt:lpstr>Poppins</vt:lpstr>
      <vt:lpstr>Raleway</vt:lpstr>
      <vt:lpstr>Segoe UI Light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Galang</dc:creator>
  <cp:lastModifiedBy>RIO ARDANA PUTRA</cp:lastModifiedBy>
  <cp:revision>517</cp:revision>
  <dcterms:created xsi:type="dcterms:W3CDTF">2019-03-30T07:35:01Z</dcterms:created>
  <dcterms:modified xsi:type="dcterms:W3CDTF">2025-12-25T04:09:16Z</dcterms:modified>
</cp:coreProperties>
</file>